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4"/>
  </p:sldMasterIdLst>
  <p:notesMasterIdLst>
    <p:notesMasterId r:id="rId27"/>
  </p:notesMasterIdLst>
  <p:handoutMasterIdLst>
    <p:handoutMasterId r:id="rId28"/>
  </p:handoutMasterIdLst>
  <p:sldIdLst>
    <p:sldId id="264" r:id="rId5"/>
    <p:sldId id="988" r:id="rId6"/>
    <p:sldId id="989" r:id="rId7"/>
    <p:sldId id="981" r:id="rId8"/>
    <p:sldId id="984" r:id="rId9"/>
    <p:sldId id="270" r:id="rId10"/>
    <p:sldId id="993" r:id="rId11"/>
    <p:sldId id="992" r:id="rId12"/>
    <p:sldId id="994" r:id="rId13"/>
    <p:sldId id="995" r:id="rId14"/>
    <p:sldId id="1013" r:id="rId15"/>
    <p:sldId id="1010" r:id="rId16"/>
    <p:sldId id="997" r:id="rId17"/>
    <p:sldId id="1003" r:id="rId18"/>
    <p:sldId id="1004" r:id="rId19"/>
    <p:sldId id="1012" r:id="rId20"/>
    <p:sldId id="1007" r:id="rId21"/>
    <p:sldId id="998" r:id="rId22"/>
    <p:sldId id="985" r:id="rId23"/>
    <p:sldId id="1011" r:id="rId24"/>
    <p:sldId id="272" r:id="rId25"/>
    <p:sldId id="268" r:id="rId2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0D0D"/>
    <a:srgbClr val="2C2C2C"/>
    <a:srgbClr val="383838"/>
    <a:srgbClr val="F5F5F5"/>
    <a:srgbClr val="E8E8E8"/>
    <a:srgbClr val="003865"/>
    <a:srgbClr val="000000"/>
    <a:srgbClr val="78BE21"/>
    <a:srgbClr val="B20738"/>
    <a:srgbClr val="00A3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D2457A-A302-4F72-A4AB-158A20D60C81}" v="29" dt="2024-12-12T18:45:56.1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latin typeface="Calibri" panose="020F0502020204030204" pitchFamily="34" charset="0"/>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2A04DE5-F1A9-4D45-BF54-BEFDBA739CA2}" type="datetimeFigureOut">
              <a:rPr lang="en-US" smtClean="0">
                <a:latin typeface="Calibri" panose="020F0502020204030204" pitchFamily="34" charset="0"/>
              </a:rPr>
              <a:t>1/17/2025</a:t>
            </a:fld>
            <a:endParaRPr lang="en-US">
              <a:latin typeface="Calibri" panose="020F0502020204030204" pitchFamily="34" charset="0"/>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latin typeface="Calibri" panose="020F0502020204030204" pitchFamily="34" charset="0"/>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3886E1E-70B3-41D2-AD41-BEE4979EC759}" type="slidenum">
              <a:rPr lang="en-US" smtClean="0">
                <a:latin typeface="Calibri" panose="020F0502020204030204" pitchFamily="34" charset="0"/>
              </a:rPr>
              <a:t>‹#›</a:t>
            </a:fld>
            <a:endParaRPr lang="en-US">
              <a:latin typeface="Calibri" panose="020F050202020403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atin typeface="Calibri" panose="020F0502020204030204" pitchFamily="34" charset="0"/>
              </a:defRPr>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atin typeface="Calibri" panose="020F0502020204030204" pitchFamily="34" charset="0"/>
              </a:defRPr>
            </a:lvl1pPr>
          </a:lstStyle>
          <a:p>
            <a:fld id="{A50CD39D-89B0-4C68-805A-35C75A7C20C8}" type="datetimeFigureOut">
              <a:rPr lang="en-US" smtClean="0"/>
              <a:pPr/>
              <a:t>1/17/2025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atin typeface="Calibri" panose="020F0502020204030204" pitchFamily="34" charset="0"/>
              </a:defRPr>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atin typeface="Calibri" panose="020F0502020204030204" pitchFamily="34" charset="0"/>
              </a:defRPr>
            </a:lvl1pPr>
          </a:lstStyle>
          <a:p>
            <a:fld id="{F9F08466-AEA7-4FC0-9459-6A32F61DA297}" type="slidenum">
              <a:rPr lang="en-US" smtClean="0"/>
              <a:pPr/>
              <a:t>‹#›</a:t>
            </a:fld>
            <a:endParaRPr lang="en-US"/>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libri" panose="020F0502020204030204" pitchFamily="34" charset="0"/>
        <a:ea typeface="+mn-ea"/>
        <a:cs typeface="+mn-cs"/>
      </a:defRPr>
    </a:lvl1pPr>
    <a:lvl2pPr marL="457200" algn="l" defTabSz="914400" rtl="0" eaLnBrk="1" latinLnBrk="0" hangingPunct="1">
      <a:defRPr sz="1200" kern="1200">
        <a:solidFill>
          <a:schemeClr val="tx1"/>
        </a:solidFill>
        <a:latin typeface="Calibri" panose="020F0502020204030204" pitchFamily="34" charset="0"/>
        <a:ea typeface="+mn-ea"/>
        <a:cs typeface="+mn-cs"/>
      </a:defRPr>
    </a:lvl2pPr>
    <a:lvl3pPr marL="914400" algn="l" defTabSz="914400" rtl="0" eaLnBrk="1" latinLnBrk="0" hangingPunct="1">
      <a:defRPr sz="1200" kern="1200">
        <a:solidFill>
          <a:schemeClr val="tx1"/>
        </a:solidFill>
        <a:latin typeface="Calibri" panose="020F0502020204030204" pitchFamily="34" charset="0"/>
        <a:ea typeface="+mn-ea"/>
        <a:cs typeface="+mn-cs"/>
      </a:defRPr>
    </a:lvl3pPr>
    <a:lvl4pPr marL="1371600" algn="l" defTabSz="914400" rtl="0" eaLnBrk="1" latinLnBrk="0" hangingPunct="1">
      <a:defRPr sz="1200" kern="1200">
        <a:solidFill>
          <a:schemeClr val="tx1"/>
        </a:solidFill>
        <a:latin typeface="Calibri" panose="020F0502020204030204" pitchFamily="34" charset="0"/>
        <a:ea typeface="+mn-ea"/>
        <a:cs typeface="+mn-cs"/>
      </a:defRPr>
    </a:lvl4pPr>
    <a:lvl5pPr marL="1828800" algn="l" defTabSz="914400" rtl="0" eaLnBrk="1" latinLnBrk="0" hangingPunct="1">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atin typeface="+mn-lt"/>
            </a:endParaRPr>
          </a:p>
        </p:txBody>
      </p:sp>
      <p:sp>
        <p:nvSpPr>
          <p:cNvPr id="4" name="Slide Number Placeholder 3"/>
          <p:cNvSpPr>
            <a:spLocks noGrp="1"/>
          </p:cNvSpPr>
          <p:nvPr>
            <p:ph type="sldNum" sz="quarter" idx="10"/>
          </p:nvPr>
        </p:nvSpPr>
        <p:spPr/>
        <p:txBody>
          <a:bodyPr/>
          <a:lstStyle/>
          <a:p>
            <a:fld id="{F9F08466-AEA7-4FC0-9459-6A32F61DA297}" type="slidenum">
              <a:rPr lang="en-US" smtClean="0"/>
              <a:pPr/>
              <a:t>1</a:t>
            </a:fld>
            <a:endParaRPr lang="en-US"/>
          </a:p>
        </p:txBody>
      </p:sp>
    </p:spTree>
    <p:extLst>
      <p:ext uri="{BB962C8B-B14F-4D97-AF65-F5344CB8AC3E}">
        <p14:creationId xmlns:p14="http://schemas.microsoft.com/office/powerpoint/2010/main" val="2294831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Mention AMHI Reform information available on the website and all previous statewide meeting materials.</a:t>
            </a:r>
          </a:p>
        </p:txBody>
      </p:sp>
      <p:sp>
        <p:nvSpPr>
          <p:cNvPr id="4" name="Slide Number Placeholder 3"/>
          <p:cNvSpPr>
            <a:spLocks noGrp="1"/>
          </p:cNvSpPr>
          <p:nvPr>
            <p:ph type="sldNum" sz="quarter" idx="5"/>
          </p:nvPr>
        </p:nvSpPr>
        <p:spPr/>
        <p:txBody>
          <a:bodyPr/>
          <a:lstStyle/>
          <a:p>
            <a:fld id="{F9F08466-AEA7-4FC0-9459-6A32F61DA297}" type="slidenum">
              <a:rPr lang="en-US" smtClean="0"/>
              <a:pPr/>
              <a:t>21</a:t>
            </a:fld>
            <a:endParaRPr lang="en-US"/>
          </a:p>
        </p:txBody>
      </p:sp>
    </p:spTree>
    <p:extLst>
      <p:ext uri="{BB962C8B-B14F-4D97-AF65-F5344CB8AC3E}">
        <p14:creationId xmlns:p14="http://schemas.microsoft.com/office/powerpoint/2010/main" val="3549073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atin typeface="+mn-lt"/>
            </a:endParaRPr>
          </a:p>
        </p:txBody>
      </p:sp>
      <p:sp>
        <p:nvSpPr>
          <p:cNvPr id="4" name="Slide Number Placeholder 3"/>
          <p:cNvSpPr>
            <a:spLocks noGrp="1"/>
          </p:cNvSpPr>
          <p:nvPr>
            <p:ph type="sldNum" sz="quarter" idx="10"/>
          </p:nvPr>
        </p:nvSpPr>
        <p:spPr/>
        <p:txBody>
          <a:bodyPr/>
          <a:lstStyle/>
          <a:p>
            <a:fld id="{F9F08466-AEA7-4FC0-9459-6A32F61DA297}" type="slidenum">
              <a:rPr lang="en-US" smtClean="0"/>
              <a:pPr/>
              <a:t>22</a:t>
            </a:fld>
            <a:endParaRPr lang="en-US"/>
          </a:p>
        </p:txBody>
      </p:sp>
    </p:spTree>
    <p:extLst>
      <p:ext uri="{BB962C8B-B14F-4D97-AF65-F5344CB8AC3E}">
        <p14:creationId xmlns:p14="http://schemas.microsoft.com/office/powerpoint/2010/main" val="3809185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9F08466-AEA7-4FC0-9459-6A32F61DA297}" type="slidenum">
              <a:rPr lang="en-US" smtClean="0"/>
              <a:pPr/>
              <a:t>6</a:t>
            </a:fld>
            <a:endParaRPr lang="en-US"/>
          </a:p>
        </p:txBody>
      </p:sp>
    </p:spTree>
    <p:extLst>
      <p:ext uri="{BB962C8B-B14F-4D97-AF65-F5344CB8AC3E}">
        <p14:creationId xmlns:p14="http://schemas.microsoft.com/office/powerpoint/2010/main" val="439013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9F08466-AEA7-4FC0-9459-6A32F61DA297}" type="slidenum">
              <a:rPr lang="en-US" smtClean="0"/>
              <a:pPr/>
              <a:t>8</a:t>
            </a:fld>
            <a:endParaRPr lang="en-US"/>
          </a:p>
        </p:txBody>
      </p:sp>
    </p:spTree>
    <p:extLst>
      <p:ext uri="{BB962C8B-B14F-4D97-AF65-F5344CB8AC3E}">
        <p14:creationId xmlns:p14="http://schemas.microsoft.com/office/powerpoint/2010/main" val="3681249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9F08466-AEA7-4FC0-9459-6A32F61DA297}" type="slidenum">
              <a:rPr lang="en-US" smtClean="0"/>
              <a:pPr/>
              <a:t>9</a:t>
            </a:fld>
            <a:endParaRPr lang="en-US"/>
          </a:p>
        </p:txBody>
      </p:sp>
    </p:spTree>
    <p:extLst>
      <p:ext uri="{BB962C8B-B14F-4D97-AF65-F5344CB8AC3E}">
        <p14:creationId xmlns:p14="http://schemas.microsoft.com/office/powerpoint/2010/main" val="1753035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9F08466-AEA7-4FC0-9459-6A32F61DA297}" type="slidenum">
              <a:rPr lang="en-US" smtClean="0"/>
              <a:pPr/>
              <a:t>10</a:t>
            </a:fld>
            <a:endParaRPr lang="en-US"/>
          </a:p>
        </p:txBody>
      </p:sp>
    </p:spTree>
    <p:extLst>
      <p:ext uri="{BB962C8B-B14F-4D97-AF65-F5344CB8AC3E}">
        <p14:creationId xmlns:p14="http://schemas.microsoft.com/office/powerpoint/2010/main" val="3739421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9F08466-AEA7-4FC0-9459-6A32F61DA297}" type="slidenum">
              <a:rPr lang="en-US" smtClean="0"/>
              <a:pPr/>
              <a:t>11</a:t>
            </a:fld>
            <a:endParaRPr lang="en-US"/>
          </a:p>
        </p:txBody>
      </p:sp>
    </p:spTree>
    <p:extLst>
      <p:ext uri="{BB962C8B-B14F-4D97-AF65-F5344CB8AC3E}">
        <p14:creationId xmlns:p14="http://schemas.microsoft.com/office/powerpoint/2010/main" val="40590643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9F08466-AEA7-4FC0-9459-6A32F61DA297}" type="slidenum">
              <a:rPr lang="en-US" smtClean="0"/>
              <a:pPr/>
              <a:t>12</a:t>
            </a:fld>
            <a:endParaRPr lang="en-US"/>
          </a:p>
        </p:txBody>
      </p:sp>
    </p:spTree>
    <p:extLst>
      <p:ext uri="{BB962C8B-B14F-4D97-AF65-F5344CB8AC3E}">
        <p14:creationId xmlns:p14="http://schemas.microsoft.com/office/powerpoint/2010/main" val="32371008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9F08466-AEA7-4FC0-9459-6A32F61DA297}" type="slidenum">
              <a:rPr lang="en-US" smtClean="0"/>
              <a:pPr/>
              <a:t>19</a:t>
            </a:fld>
            <a:endParaRPr lang="en-US"/>
          </a:p>
        </p:txBody>
      </p:sp>
    </p:spTree>
    <p:extLst>
      <p:ext uri="{BB962C8B-B14F-4D97-AF65-F5344CB8AC3E}">
        <p14:creationId xmlns:p14="http://schemas.microsoft.com/office/powerpoint/2010/main" val="4268637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Calibri" panose="020F0502020204030204" pitchFamily="34" charset="0"/>
              </a:rPr>
              <a:t>POLL Questions: Ask about interest in brown bag sessions and how often (monthly, quarterly, etc.)</a:t>
            </a:r>
          </a:p>
          <a:p>
            <a:endParaRPr lang="en-US"/>
          </a:p>
        </p:txBody>
      </p:sp>
      <p:sp>
        <p:nvSpPr>
          <p:cNvPr id="4" name="Slide Number Placeholder 3"/>
          <p:cNvSpPr>
            <a:spLocks noGrp="1"/>
          </p:cNvSpPr>
          <p:nvPr>
            <p:ph type="sldNum" sz="quarter" idx="5"/>
          </p:nvPr>
        </p:nvSpPr>
        <p:spPr/>
        <p:txBody>
          <a:bodyPr/>
          <a:lstStyle/>
          <a:p>
            <a:fld id="{F9F08466-AEA7-4FC0-9459-6A32F61DA297}" type="slidenum">
              <a:rPr lang="en-US" smtClean="0"/>
              <a:pPr/>
              <a:t>20</a:t>
            </a:fld>
            <a:endParaRPr lang="en-US"/>
          </a:p>
        </p:txBody>
      </p:sp>
    </p:spTree>
    <p:extLst>
      <p:ext uri="{BB962C8B-B14F-4D97-AF65-F5344CB8AC3E}">
        <p14:creationId xmlns:p14="http://schemas.microsoft.com/office/powerpoint/2010/main" val="19391488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p:bg bwMode="gray">
      <p:bgPr>
        <a:solidFill>
          <a:schemeClr val="bg1"/>
        </a:solidFill>
        <a:effectLst/>
      </p:bgPr>
    </p:bg>
    <p:spTree>
      <p:nvGrpSpPr>
        <p:cNvPr id="1" name=""/>
        <p:cNvGrpSpPr/>
        <p:nvPr/>
      </p:nvGrpSpPr>
      <p:grpSpPr>
        <a:xfrm>
          <a:off x="0" y="0"/>
          <a:ext cx="0" cy="0"/>
          <a:chOff x="0" y="0"/>
          <a:chExt cx="0" cy="0"/>
        </a:xfrm>
      </p:grpSpPr>
      <p:sp>
        <p:nvSpPr>
          <p:cNvPr id="10" name="Rectangle 1"/>
          <p:cNvSpPr txBox="1">
            <a:spLocks/>
          </p:cNvSpPr>
          <p:nvPr userDrawn="1"/>
        </p:nvSpPr>
        <p:spPr bwMode="black">
          <a:xfrm>
            <a:off x="0" y="4092602"/>
            <a:ext cx="12192000" cy="1295182"/>
          </a:xfrm>
          <a:prstGeom prst="rect">
            <a:avLst/>
          </a:prstGeom>
          <a:solidFill>
            <a:schemeClr val="accent1"/>
          </a:solidFill>
        </p:spPr>
        <p:txBody>
          <a:bodyPr vert="horz" wrap="square"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a:p>
        </p:txBody>
      </p:sp>
      <p:sp>
        <p:nvSpPr>
          <p:cNvPr id="12" name="Title 2"/>
          <p:cNvSpPr>
            <a:spLocks noGrp="1"/>
          </p:cNvSpPr>
          <p:nvPr>
            <p:ph type="ctrTitle" hasCustomPrompt="1"/>
          </p:nvPr>
        </p:nvSpPr>
        <p:spPr bwMode="white">
          <a:xfrm>
            <a:off x="266700" y="4092602"/>
            <a:ext cx="11658600" cy="1295182"/>
          </a:xfrm>
          <a:noFill/>
        </p:spPr>
        <p:txBody>
          <a:bodyPr wrap="square" lIns="182880" tIns="91440" rIns="182880" bIns="91440" anchor="ctr">
            <a:normAutofit/>
          </a:bodyPr>
          <a:lstStyle>
            <a:lvl1pPr algn="ctr">
              <a:defRPr sz="3600">
                <a:solidFill>
                  <a:schemeClr val="bg1"/>
                </a:solidFill>
              </a:defRPr>
            </a:lvl1pPr>
          </a:lstStyle>
          <a:p>
            <a:r>
              <a:rPr lang="en-US"/>
              <a:t>Click to enter the slideshow title</a:t>
            </a:r>
          </a:p>
        </p:txBody>
      </p:sp>
      <p:sp>
        <p:nvSpPr>
          <p:cNvPr id="3" name="Rectangle 3"/>
          <p:cNvSpPr/>
          <p:nvPr userDrawn="1"/>
        </p:nvSpPr>
        <p:spPr bwMode="white">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6" name="Text Placeholder 4"/>
          <p:cNvSpPr>
            <a:spLocks noGrp="1"/>
          </p:cNvSpPr>
          <p:nvPr>
            <p:ph type="body" sz="quarter" idx="17" hasCustomPrompt="1"/>
          </p:nvPr>
        </p:nvSpPr>
        <p:spPr bwMode="black">
          <a:xfrm>
            <a:off x="838200" y="5644883"/>
            <a:ext cx="10515600" cy="711465"/>
          </a:xfrm>
        </p:spPr>
        <p:txBody>
          <a:bodyPr>
            <a:normAutofit/>
          </a:bodyPr>
          <a:lstStyle>
            <a:lvl1pPr marL="0" indent="0" algn="ctr">
              <a:buNone/>
              <a:defRPr sz="2400">
                <a:solidFill>
                  <a:schemeClr val="tx2"/>
                </a:solidFill>
              </a:defRPr>
            </a:lvl1pPr>
          </a:lstStyle>
          <a:p>
            <a:pPr lvl="0"/>
            <a:r>
              <a:rPr lang="en-US" err="1"/>
              <a:t>Firstname</a:t>
            </a:r>
            <a:r>
              <a:rPr lang="en-US"/>
              <a:t> </a:t>
            </a:r>
            <a:r>
              <a:rPr lang="en-US" err="1"/>
              <a:t>Lastname</a:t>
            </a:r>
            <a:r>
              <a:rPr lang="en-US"/>
              <a:t> | Job Title</a:t>
            </a:r>
          </a:p>
        </p:txBody>
      </p:sp>
      <p:sp>
        <p:nvSpPr>
          <p:cNvPr id="18" name="Date Placeholder 5"/>
          <p:cNvSpPr>
            <a:spLocks noGrp="1"/>
          </p:cNvSpPr>
          <p:nvPr>
            <p:ph type="dt" sz="half" idx="15"/>
          </p:nvPr>
        </p:nvSpPr>
        <p:spPr bwMode="black"/>
        <p:txBody>
          <a:bodyPr/>
          <a:lstStyle/>
          <a:p>
            <a:fld id="{D7ED242C-24FB-43A0-BCB6-43756FC812F6}" type="datetime1">
              <a:rPr lang="en-US" smtClean="0"/>
              <a:t>1/17/2025</a:t>
            </a:fld>
            <a:endParaRPr lang="en-US"/>
          </a:p>
        </p:txBody>
      </p:sp>
      <p:sp>
        <p:nvSpPr>
          <p:cNvPr id="9"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a:t>
            </a:r>
            <a:r>
              <a:rPr lang="en-US" err="1"/>
              <a:t>websiteurl</a:t>
            </a:r>
            <a:endParaRPr lang="en-US"/>
          </a:p>
        </p:txBody>
      </p:sp>
      <p:sp>
        <p:nvSpPr>
          <p:cNvPr id="19" name="Slide Number Placeholder 7"/>
          <p:cNvSpPr>
            <a:spLocks noGrp="1"/>
          </p:cNvSpPr>
          <p:nvPr>
            <p:ph type="sldNum" sz="quarter" idx="16"/>
          </p:nvPr>
        </p:nvSpPr>
        <p:spPr bwMode="black"/>
        <p:txBody>
          <a:bodyPr/>
          <a:lstStyle/>
          <a:p>
            <a:fld id="{48F63A3B-78C7-47BE-AE5E-E10140E04643}" type="slidenum">
              <a:rPr lang="en-US" smtClean="0"/>
              <a:pPr/>
              <a:t>‹#›</a:t>
            </a:fld>
            <a:endParaRPr lang="en-US"/>
          </a:p>
        </p:txBody>
      </p:sp>
      <p:pic>
        <p:nvPicPr>
          <p:cNvPr id="2" name="Picture 8" descr="Minnesota Department of Human Service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61520" y="970845"/>
            <a:ext cx="6468960" cy="2245959"/>
          </a:xfrm>
          <a:prstGeom prst="rect">
            <a:avLst/>
          </a:prstGeom>
        </p:spPr>
      </p:pic>
    </p:spTree>
    <p:extLst>
      <p:ext uri="{BB962C8B-B14F-4D97-AF65-F5344CB8AC3E}">
        <p14:creationId xmlns:p14="http://schemas.microsoft.com/office/powerpoint/2010/main" val="3368119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bwMode="gray">
      <p:bgPr>
        <a:solidFill>
          <a:schemeClr val="bg1"/>
        </a:solidFill>
        <a:effectLst/>
      </p:bgPr>
    </p:bg>
    <p:spTree>
      <p:nvGrpSpPr>
        <p:cNvPr id="1" name=""/>
        <p:cNvGrpSpPr/>
        <p:nvPr/>
      </p:nvGrpSpPr>
      <p:grpSpPr>
        <a:xfrm>
          <a:off x="0" y="0"/>
          <a:ext cx="0" cy="0"/>
          <a:chOff x="0" y="0"/>
          <a:chExt cx="0" cy="0"/>
        </a:xfrm>
      </p:grpSpPr>
      <p:sp>
        <p:nvSpPr>
          <p:cNvPr id="11"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p>
        </p:txBody>
      </p:sp>
      <p:sp>
        <p:nvSpPr>
          <p:cNvPr id="5" name="Content Placeholder 2"/>
          <p:cNvSpPr>
            <a:spLocks noGrp="1"/>
          </p:cNvSpPr>
          <p:nvPr>
            <p:ph sz="quarter" idx="10"/>
          </p:nvPr>
        </p:nvSpPr>
        <p:spPr bwMode="gray">
          <a:xfrm>
            <a:off x="838200" y="1366345"/>
            <a:ext cx="10515600" cy="4788393"/>
          </a:xfrm>
          <a:noFill/>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1"/>
          </p:nvPr>
        </p:nvSpPr>
        <p:spPr bwMode="black">
          <a:xfrm>
            <a:off x="838200" y="6356350"/>
            <a:ext cx="1358590" cy="365125"/>
          </a:xfrm>
        </p:spPr>
        <p:txBody>
          <a:bodyPr/>
          <a:lstStyle/>
          <a:p>
            <a:fld id="{66C283A4-7960-4BFD-B3A5-A2CC5BB2A473}" type="datetime1">
              <a:rPr lang="en-US" smtClean="0"/>
              <a:t>1/17/2025</a:t>
            </a:fld>
            <a:endParaRPr lang="en-US"/>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a:t>
            </a:r>
            <a:r>
              <a:rPr lang="en-US" err="1"/>
              <a:t>websiteurl</a:t>
            </a:r>
            <a:endParaRPr lang="en-US"/>
          </a:p>
        </p:txBody>
      </p:sp>
      <p:sp>
        <p:nvSpPr>
          <p:cNvPr id="9" name="Slide Number Placeholder 5"/>
          <p:cNvSpPr>
            <a:spLocks noGrp="1"/>
          </p:cNvSpPr>
          <p:nvPr>
            <p:ph type="sldNum" sz="quarter" idx="12"/>
          </p:nvPr>
        </p:nvSpPr>
        <p:spPr bwMode="black">
          <a:xfrm>
            <a:off x="9891132" y="6356350"/>
            <a:ext cx="1462668" cy="365125"/>
          </a:xfrm>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2359765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1"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sp>
        <p:nvSpPr>
          <p:cNvPr id="5" name="Content Placeholder 2"/>
          <p:cNvSpPr>
            <a:spLocks noGrp="1"/>
          </p:cNvSpPr>
          <p:nvPr>
            <p:ph sz="quarter" idx="10"/>
          </p:nvPr>
        </p:nvSpPr>
        <p:spPr bwMode="white">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1/17/2025</a:t>
            </a:fld>
            <a:endParaRPr lang="en-US"/>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a:t>
            </a:r>
            <a:r>
              <a:rPr lang="en-US" err="1"/>
              <a:t>websiteurl</a:t>
            </a:r>
            <a:endParaRPr lang="en-US"/>
          </a:p>
        </p:txBody>
      </p:sp>
      <p:sp>
        <p:nvSpPr>
          <p:cNvPr id="9" name="Slide Number Placeholder 5"/>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1767981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Blue)">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sp>
        <p:nvSpPr>
          <p:cNvPr id="5" name="Content Placeholder 2"/>
          <p:cNvSpPr>
            <a:spLocks noGrp="1"/>
          </p:cNvSpPr>
          <p:nvPr>
            <p:ph sz="quarter" idx="10"/>
          </p:nvPr>
        </p:nvSpPr>
        <p:spPr bwMode="white">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1/17/2025</a:t>
            </a:fld>
            <a:endParaRPr lang="en-US"/>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a:t>
            </a:r>
            <a:r>
              <a:rPr lang="en-US" err="1"/>
              <a:t>websiteurl</a:t>
            </a:r>
            <a:endParaRPr lang="en-US"/>
          </a:p>
        </p:txBody>
      </p:sp>
      <p:sp>
        <p:nvSpPr>
          <p:cNvPr id="9" name="Slide Number Placeholder 5"/>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3230257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Light Gray)">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p>
        </p:txBody>
      </p:sp>
      <p:sp>
        <p:nvSpPr>
          <p:cNvPr id="5" name="Content Placeholder 2"/>
          <p:cNvSpPr>
            <a:spLocks noGrp="1"/>
          </p:cNvSpPr>
          <p:nvPr>
            <p:ph sz="quarter" idx="10"/>
          </p:nvPr>
        </p:nvSpPr>
        <p:spPr bwMode="gray">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1/17/2025</a:t>
            </a:fld>
            <a:endParaRPr lang="en-US"/>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a:t>
            </a:r>
            <a:r>
              <a:rPr lang="en-US" err="1"/>
              <a:t>websiteurl</a:t>
            </a:r>
            <a:endParaRPr lang="en-US"/>
          </a:p>
        </p:txBody>
      </p:sp>
      <p:sp>
        <p:nvSpPr>
          <p:cNvPr id="10" name="Slide Number Placeholder 5"/>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3824870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Solid White, Image)">
    <p:bg bwMode="black">
      <p:bgPr>
        <a:solidFill>
          <a:schemeClr val="bg1"/>
        </a:solidFill>
        <a:effectLst/>
      </p:bgPr>
    </p:bg>
    <p:spTree>
      <p:nvGrpSpPr>
        <p:cNvPr id="1" name=""/>
        <p:cNvGrpSpPr/>
        <p:nvPr/>
      </p:nvGrpSpPr>
      <p:grpSpPr>
        <a:xfrm>
          <a:off x="0" y="0"/>
          <a:ext cx="0" cy="0"/>
          <a:chOff x="0" y="0"/>
          <a:chExt cx="0" cy="0"/>
        </a:xfrm>
      </p:grpSpPr>
      <p:sp>
        <p:nvSpPr>
          <p:cNvPr id="10"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p>
        </p:txBody>
      </p:sp>
      <p:sp>
        <p:nvSpPr>
          <p:cNvPr id="13" name="Content Placeholder 2"/>
          <p:cNvSpPr>
            <a:spLocks noGrp="1"/>
          </p:cNvSpPr>
          <p:nvPr>
            <p:ph sz="quarter" idx="10"/>
          </p:nvPr>
        </p:nvSpPr>
        <p:spPr bwMode="white">
          <a:xfrm>
            <a:off x="838200" y="1366345"/>
            <a:ext cx="6234953" cy="4788393"/>
          </a:xfrm>
        </p:spPr>
        <p:txBody>
          <a:bodyPr/>
          <a:lstStyle>
            <a:lvl1pPr>
              <a:buClr>
                <a:schemeClr val="tx1"/>
              </a:buClr>
              <a:defRPr>
                <a:solidFill>
                  <a:schemeClr val="tx2"/>
                </a:solidFill>
              </a:defRPr>
            </a:lvl1pPr>
            <a:lvl2pPr>
              <a:buClr>
                <a:schemeClr val="tx1"/>
              </a:buClr>
              <a:defRPr>
                <a:solidFill>
                  <a:schemeClr val="tx2"/>
                </a:solidFill>
              </a:defRPr>
            </a:lvl2pPr>
            <a:lvl3pPr>
              <a:buClr>
                <a:schemeClr val="tx1"/>
              </a:buClr>
              <a:defRPr>
                <a:solidFill>
                  <a:schemeClr val="tx2"/>
                </a:solidFill>
              </a:defRPr>
            </a:lvl3pPr>
            <a:lvl4pPr>
              <a:buClr>
                <a:schemeClr val="tx1"/>
              </a:buClr>
              <a:defRPr>
                <a:solidFill>
                  <a:schemeClr val="tx2"/>
                </a:solidFill>
              </a:defRPr>
            </a:lvl4pPr>
            <a:lvl5pPr>
              <a:buClr>
                <a:schemeClr val="tx1"/>
              </a:buCl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Picture Placeholder 3"/>
          <p:cNvSpPr>
            <a:spLocks noGrp="1"/>
          </p:cNvSpPr>
          <p:nvPr>
            <p:ph type="pic" sz="quarter" idx="13"/>
          </p:nvPr>
        </p:nvSpPr>
        <p:spPr bwMode="ltGray">
          <a:xfrm>
            <a:off x="7653566" y="1364826"/>
            <a:ext cx="4538434" cy="4538434"/>
          </a:xfrm>
        </p:spPr>
        <p:txBody>
          <a:bodyPr/>
          <a:lstStyle>
            <a:lvl1pPr>
              <a:buClr>
                <a:schemeClr val="tx1"/>
              </a:buClr>
              <a:defRPr>
                <a:solidFill>
                  <a:schemeClr val="tx2"/>
                </a:solidFill>
              </a:defRPr>
            </a:lvl1pPr>
          </a:lstStyle>
          <a:p>
            <a:r>
              <a:rPr lang="en-US"/>
              <a:t>Click icon to add picture</a:t>
            </a:r>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tx2"/>
                </a:solidFill>
              </a:defRPr>
            </a:lvl1pPr>
          </a:lstStyle>
          <a:p>
            <a:fld id="{F4B91AA0-3BA7-4036-A3DA-317C6C4FFA29}" type="datetime1">
              <a:rPr lang="en-US" smtClean="0"/>
              <a:pPr/>
              <a:t>1/17/2025</a:t>
            </a:fld>
            <a:endParaRPr lang="en-US"/>
          </a:p>
        </p:txBody>
      </p:sp>
      <p:sp>
        <p:nvSpPr>
          <p:cNvPr id="7" name="Footer Placeholder 5"/>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tx1"/>
                </a:solidFill>
              </a:rPr>
              <a:t>|</a:t>
            </a:r>
            <a:r>
              <a:rPr lang="en-US"/>
              <a:t> mn.gov/</a:t>
            </a:r>
            <a:r>
              <a:rPr lang="en-US" err="1"/>
              <a:t>websiteurl</a:t>
            </a:r>
            <a:endParaRPr lang="en-US"/>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tx2"/>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2539269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Dark, Image)">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sp>
        <p:nvSpPr>
          <p:cNvPr id="11" name="Content Placeholder 2"/>
          <p:cNvSpPr>
            <a:spLocks noGrp="1"/>
          </p:cNvSpPr>
          <p:nvPr>
            <p:ph sz="quarter" idx="10"/>
          </p:nvPr>
        </p:nvSpPr>
        <p:spPr bwMode="white">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Picture Placeholder 3"/>
          <p:cNvSpPr>
            <a:spLocks noGrp="1"/>
          </p:cNvSpPr>
          <p:nvPr>
            <p:ph type="pic" sz="quarter" idx="13"/>
          </p:nvPr>
        </p:nvSpPr>
        <p:spPr bwMode="ltGray">
          <a:xfrm>
            <a:off x="7653566" y="1364826"/>
            <a:ext cx="4538434" cy="4538434"/>
          </a:xfrm>
        </p:spPr>
        <p:txBody>
          <a:bodyPr/>
          <a:lstStyle>
            <a:lvl1pPr>
              <a:buClr>
                <a:schemeClr val="accent2"/>
              </a:buClr>
              <a:defRPr>
                <a:solidFill>
                  <a:schemeClr val="bg1"/>
                </a:solidFill>
              </a:defRPr>
            </a:lvl1pPr>
          </a:lstStyle>
          <a:p>
            <a:r>
              <a:rPr lang="en-US"/>
              <a:t>Click icon to add picture</a:t>
            </a:r>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1/17/2025</a:t>
            </a:fld>
            <a:endParaRPr lang="en-US"/>
          </a:p>
        </p:txBody>
      </p:sp>
      <p:sp>
        <p:nvSpPr>
          <p:cNvPr id="7" name="Footer Placeholder 5"/>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a:t>
            </a:r>
            <a:r>
              <a:rPr lang="en-US" err="1"/>
              <a:t>websiteurl</a:t>
            </a:r>
            <a:endParaRPr lang="en-US"/>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15389878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Solid Blue, Image)">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sp>
        <p:nvSpPr>
          <p:cNvPr id="10" name="Content Placeholder 2"/>
          <p:cNvSpPr>
            <a:spLocks noGrp="1"/>
          </p:cNvSpPr>
          <p:nvPr>
            <p:ph sz="quarter" idx="10"/>
          </p:nvPr>
        </p:nvSpPr>
        <p:spPr bwMode="white">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Picture Placeholder 3"/>
          <p:cNvSpPr>
            <a:spLocks noGrp="1"/>
          </p:cNvSpPr>
          <p:nvPr>
            <p:ph type="pic" sz="quarter" idx="13"/>
          </p:nvPr>
        </p:nvSpPr>
        <p:spPr bwMode="ltGray">
          <a:xfrm>
            <a:off x="7653566" y="1364826"/>
            <a:ext cx="4538434" cy="4538434"/>
          </a:xfrm>
        </p:spPr>
        <p:txBody>
          <a:bodyPr/>
          <a:lstStyle>
            <a:lvl1pPr>
              <a:buClr>
                <a:schemeClr val="accent2"/>
              </a:buClr>
              <a:defRPr>
                <a:solidFill>
                  <a:schemeClr val="bg1"/>
                </a:solidFill>
              </a:defRPr>
            </a:lvl1pPr>
          </a:lstStyle>
          <a:p>
            <a:r>
              <a:rPr lang="en-US"/>
              <a:t>Click icon to add picture</a:t>
            </a:r>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1/17/2025</a:t>
            </a:fld>
            <a:endParaRPr lang="en-US"/>
          </a:p>
        </p:txBody>
      </p:sp>
      <p:sp>
        <p:nvSpPr>
          <p:cNvPr id="7" name="Footer Placeholder 5"/>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a:t>
            </a:r>
            <a:r>
              <a:rPr lang="en-US" err="1"/>
              <a:t>websiteurl</a:t>
            </a:r>
            <a:endParaRPr lang="en-US"/>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16945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Solid Light Gray, Image)">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p>
        </p:txBody>
      </p:sp>
      <p:sp>
        <p:nvSpPr>
          <p:cNvPr id="7" name="Content Placeholder 2"/>
          <p:cNvSpPr>
            <a:spLocks noGrp="1"/>
          </p:cNvSpPr>
          <p:nvPr>
            <p:ph sz="quarter" idx="10"/>
          </p:nvPr>
        </p:nvSpPr>
        <p:spPr bwMode="gray">
          <a:xfrm>
            <a:off x="838200" y="1366345"/>
            <a:ext cx="6234953" cy="4788393"/>
          </a:xfrm>
        </p:spPr>
        <p:txBody>
          <a:bodyPr/>
          <a:lstStyle>
            <a:lvl1pPr>
              <a:buClr>
                <a:schemeClr val="tx1"/>
              </a:buClr>
              <a:defRPr>
                <a:solidFill>
                  <a:schemeClr val="tx2"/>
                </a:solidFill>
              </a:defRPr>
            </a:lvl1pPr>
            <a:lvl2pPr>
              <a:buClr>
                <a:schemeClr val="tx1"/>
              </a:buClr>
              <a:defRPr>
                <a:solidFill>
                  <a:schemeClr val="tx2"/>
                </a:solidFill>
              </a:defRPr>
            </a:lvl2pPr>
            <a:lvl3pPr>
              <a:buClr>
                <a:schemeClr val="tx1"/>
              </a:buClr>
              <a:defRPr>
                <a:solidFill>
                  <a:schemeClr val="tx2"/>
                </a:solidFill>
              </a:defRPr>
            </a:lvl3pPr>
            <a:lvl4pPr>
              <a:buClr>
                <a:schemeClr val="tx1"/>
              </a:buClr>
              <a:defRPr>
                <a:solidFill>
                  <a:schemeClr val="tx2"/>
                </a:solidFill>
              </a:defRPr>
            </a:lvl4pPr>
            <a:lvl5pPr>
              <a:buClr>
                <a:schemeClr val="tx1"/>
              </a:buCl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3"/>
          <p:cNvSpPr>
            <a:spLocks noGrp="1"/>
          </p:cNvSpPr>
          <p:nvPr>
            <p:ph type="pic" sz="quarter" idx="13"/>
          </p:nvPr>
        </p:nvSpPr>
        <p:spPr bwMode="gray">
          <a:xfrm>
            <a:off x="7653566" y="1364826"/>
            <a:ext cx="4538434" cy="4538434"/>
          </a:xfrm>
        </p:spPr>
        <p:txBody>
          <a:bodyPr/>
          <a:lstStyle>
            <a:lvl1pPr>
              <a:buClr>
                <a:schemeClr val="tx1"/>
              </a:buClr>
              <a:defRPr>
                <a:solidFill>
                  <a:schemeClr val="tx2"/>
                </a:solidFill>
              </a:defRPr>
            </a:lvl1pPr>
          </a:lstStyle>
          <a:p>
            <a:r>
              <a:rPr lang="en-US"/>
              <a:t>Click icon to add picture</a:t>
            </a:r>
          </a:p>
        </p:txBody>
      </p:sp>
      <p:sp>
        <p:nvSpPr>
          <p:cNvPr id="9" name="Date Placeholder 4"/>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1/17/2025</a:t>
            </a:fld>
            <a:endParaRPr lang="en-US"/>
          </a:p>
        </p:txBody>
      </p:sp>
      <p:sp>
        <p:nvSpPr>
          <p:cNvPr id="11" name="Footer Placeholder 5"/>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a:t>
            </a:r>
            <a:r>
              <a:rPr lang="en-US" err="1"/>
              <a:t>websiteurl</a:t>
            </a:r>
            <a:endParaRPr lang="en-US"/>
          </a:p>
        </p:txBody>
      </p:sp>
      <p:sp>
        <p:nvSpPr>
          <p:cNvPr id="10" name="Slide Number Placeholder 6"/>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29864900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am Page (4-Up Vertical)">
    <p:bg bwMode="gray">
      <p:bgPr>
        <a:solidFill>
          <a:srgbClr val="E8E8E8"/>
        </a:solidFill>
        <a:effectLst/>
      </p:bgPr>
    </p:bg>
    <p:spTree>
      <p:nvGrpSpPr>
        <p:cNvPr id="1" name=""/>
        <p:cNvGrpSpPr/>
        <p:nvPr/>
      </p:nvGrpSpPr>
      <p:grpSpPr>
        <a:xfrm>
          <a:off x="0" y="0"/>
          <a:ext cx="0" cy="0"/>
          <a:chOff x="0" y="0"/>
          <a:chExt cx="0" cy="0"/>
        </a:xfrm>
      </p:grpSpPr>
      <p:sp>
        <p:nvSpPr>
          <p:cNvPr id="22"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1"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6" name="Picture Placeholder 3"/>
          <p:cNvSpPr>
            <a:spLocks noGrp="1"/>
          </p:cNvSpPr>
          <p:nvPr>
            <p:ph type="pic" sz="quarter" idx="13" hasCustomPrompt="1"/>
          </p:nvPr>
        </p:nvSpPr>
        <p:spPr bwMode="gray">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7" name="Text Placeholder 4"/>
          <p:cNvSpPr>
            <a:spLocks noGrp="1"/>
          </p:cNvSpPr>
          <p:nvPr>
            <p:ph type="body" sz="quarter" idx="15" hasCustomPrompt="1"/>
          </p:nvPr>
        </p:nvSpPr>
        <p:spPr bwMode="black">
          <a:xfrm>
            <a:off x="581719" y="432139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0" name="Picture Placeholder 5"/>
          <p:cNvSpPr>
            <a:spLocks noGrp="1"/>
          </p:cNvSpPr>
          <p:nvPr>
            <p:ph type="pic" sz="quarter" idx="16" hasCustomPrompt="1"/>
          </p:nvPr>
        </p:nvSpPr>
        <p:spPr bwMode="gray">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11" name="Text Placeholder 6"/>
          <p:cNvSpPr>
            <a:spLocks noGrp="1"/>
          </p:cNvSpPr>
          <p:nvPr>
            <p:ph type="body" sz="quarter" idx="17" hasCustomPrompt="1"/>
          </p:nvPr>
        </p:nvSpPr>
        <p:spPr bwMode="black">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2" name="Picture Placeholder 7"/>
          <p:cNvSpPr>
            <a:spLocks noGrp="1"/>
          </p:cNvSpPr>
          <p:nvPr>
            <p:ph type="pic" sz="quarter" idx="18" hasCustomPrompt="1"/>
          </p:nvPr>
        </p:nvSpPr>
        <p:spPr bwMode="gray">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13" name="Text Placeholder 8"/>
          <p:cNvSpPr>
            <a:spLocks noGrp="1"/>
          </p:cNvSpPr>
          <p:nvPr>
            <p:ph type="body" sz="quarter" idx="19" hasCustomPrompt="1"/>
          </p:nvPr>
        </p:nvSpPr>
        <p:spPr bwMode="black">
          <a:xfrm>
            <a:off x="6261407" y="4333272"/>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4" name="Picture Placeholder 9"/>
          <p:cNvSpPr>
            <a:spLocks noGrp="1"/>
          </p:cNvSpPr>
          <p:nvPr>
            <p:ph type="pic" sz="quarter" idx="20" hasCustomPrompt="1"/>
          </p:nvPr>
        </p:nvSpPr>
        <p:spPr bwMode="gray">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15" name="Text Placeholder 10"/>
          <p:cNvSpPr>
            <a:spLocks noGrp="1"/>
          </p:cNvSpPr>
          <p:nvPr>
            <p:ph type="body" sz="quarter" idx="21" hasCustomPrompt="1"/>
          </p:nvPr>
        </p:nvSpPr>
        <p:spPr bwMode="black">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3" name="Date Placeholder 11"/>
          <p:cNvSpPr>
            <a:spLocks noGrp="1"/>
          </p:cNvSpPr>
          <p:nvPr>
            <p:ph type="dt" sz="half" idx="10"/>
          </p:nvPr>
        </p:nvSpPr>
        <p:spPr bwMode="black"/>
        <p:txBody>
          <a:bodyPr/>
          <a:lstStyle/>
          <a:p>
            <a:fld id="{936DB2D6-5DF4-4264-A4A1-7D3EAF38D255}" type="datetime1">
              <a:rPr lang="en-US" smtClean="0"/>
              <a:t>1/17/2025</a:t>
            </a:fld>
            <a:endParaRPr lang="en-US"/>
          </a:p>
        </p:txBody>
      </p:sp>
      <p:sp>
        <p:nvSpPr>
          <p:cNvPr id="19" name="Footer Placeholder 12"/>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a:t>
            </a:r>
            <a:r>
              <a:rPr lang="en-US" err="1"/>
              <a:t>websiteurl</a:t>
            </a:r>
            <a:endParaRPr lang="en-US"/>
          </a:p>
        </p:txBody>
      </p:sp>
      <p:sp>
        <p:nvSpPr>
          <p:cNvPr id="5" name="Slide Number Placeholder 13"/>
          <p:cNvSpPr>
            <a:spLocks noGrp="1"/>
          </p:cNvSpPr>
          <p:nvPr>
            <p:ph type="sldNum" sz="quarter" idx="12"/>
          </p:nvPr>
        </p:nvSpPr>
        <p:spPr bwMode="black"/>
        <p:txBody>
          <a:bodyPr/>
          <a:lstStyle/>
          <a:p>
            <a:fld id="{48F63A3B-78C7-47BE-AE5E-E10140E04643}" type="slidenum">
              <a:rPr lang="en-US" smtClean="0"/>
              <a:t>‹#›</a:t>
            </a:fld>
            <a:endParaRPr lang="en-US"/>
          </a:p>
        </p:txBody>
      </p:sp>
      <p:sp>
        <p:nvSpPr>
          <p:cNvPr id="16" name="Rectangle 14"/>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327802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3 Up Vertical)">
    <p:bg>
      <p:bgPr>
        <a:solidFill>
          <a:srgbClr val="E8E8E8"/>
        </a:solidFill>
        <a:effectLst/>
      </p:bgPr>
    </p:bg>
    <p:spTree>
      <p:nvGrpSpPr>
        <p:cNvPr id="1" name=""/>
        <p:cNvGrpSpPr/>
        <p:nvPr/>
      </p:nvGrpSpPr>
      <p:grpSpPr>
        <a:xfrm>
          <a:off x="0" y="0"/>
          <a:ext cx="0" cy="0"/>
          <a:chOff x="0" y="0"/>
          <a:chExt cx="0" cy="0"/>
        </a:xfrm>
      </p:grpSpPr>
      <p:sp>
        <p:nvSpPr>
          <p:cNvPr id="20"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7"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6" name="Picture Placeholder 3"/>
          <p:cNvSpPr>
            <a:spLocks noGrp="1"/>
          </p:cNvSpPr>
          <p:nvPr>
            <p:ph type="pic" sz="quarter" idx="13" hasCustomPrompt="1"/>
          </p:nvPr>
        </p:nvSpPr>
        <p:spPr bwMode="gray">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7" name="Text Placeholder 4"/>
          <p:cNvSpPr>
            <a:spLocks noGrp="1"/>
          </p:cNvSpPr>
          <p:nvPr>
            <p:ph type="body" sz="quarter" idx="15" hasCustomPrompt="1"/>
          </p:nvPr>
        </p:nvSpPr>
        <p:spPr bwMode="black">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0" name="Picture Placeholder 5"/>
          <p:cNvSpPr>
            <a:spLocks noGrp="1"/>
          </p:cNvSpPr>
          <p:nvPr>
            <p:ph type="pic" sz="quarter" idx="16" hasCustomPrompt="1"/>
          </p:nvPr>
        </p:nvSpPr>
        <p:spPr bwMode="gray">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11" name="Text Placeholder 6"/>
          <p:cNvSpPr>
            <a:spLocks noGrp="1"/>
          </p:cNvSpPr>
          <p:nvPr>
            <p:ph type="body" sz="quarter" idx="17" hasCustomPrompt="1"/>
          </p:nvPr>
        </p:nvSpPr>
        <p:spPr bwMode="black">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2" name="Picture Placeholder 7"/>
          <p:cNvSpPr>
            <a:spLocks noGrp="1"/>
          </p:cNvSpPr>
          <p:nvPr>
            <p:ph type="pic" sz="quarter" idx="18" hasCustomPrompt="1"/>
          </p:nvPr>
        </p:nvSpPr>
        <p:spPr bwMode="gray">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13" name="Text Placeholder 8"/>
          <p:cNvSpPr>
            <a:spLocks noGrp="1"/>
          </p:cNvSpPr>
          <p:nvPr>
            <p:ph type="body" sz="quarter" idx="19" hasCustomPrompt="1"/>
          </p:nvPr>
        </p:nvSpPr>
        <p:spPr bwMode="black">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3" name="Date Placeholder 9"/>
          <p:cNvSpPr>
            <a:spLocks noGrp="1"/>
          </p:cNvSpPr>
          <p:nvPr>
            <p:ph type="dt" sz="half" idx="10"/>
          </p:nvPr>
        </p:nvSpPr>
        <p:spPr bwMode="black"/>
        <p:txBody>
          <a:bodyPr/>
          <a:lstStyle/>
          <a:p>
            <a:fld id="{936DB2D6-5DF4-4264-A4A1-7D3EAF38D255}" type="datetime1">
              <a:rPr lang="en-US" smtClean="0"/>
              <a:t>1/17/2025</a:t>
            </a:fld>
            <a:endParaRPr lang="en-US"/>
          </a:p>
        </p:txBody>
      </p:sp>
      <p:sp>
        <p:nvSpPr>
          <p:cNvPr id="19" name="Footer Placeholder 10"/>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a:t>
            </a:r>
            <a:r>
              <a:rPr lang="en-US" err="1"/>
              <a:t>websiteurl</a:t>
            </a:r>
            <a:endParaRPr lang="en-US"/>
          </a:p>
        </p:txBody>
      </p:sp>
      <p:sp>
        <p:nvSpPr>
          <p:cNvPr id="5" name="Slide Number Placeholder 11"/>
          <p:cNvSpPr>
            <a:spLocks noGrp="1"/>
          </p:cNvSpPr>
          <p:nvPr>
            <p:ph type="sldNum" sz="quarter" idx="12"/>
          </p:nvPr>
        </p:nvSpPr>
        <p:spPr bwMode="black"/>
        <p:txBody>
          <a:bodyPr/>
          <a:lstStyle/>
          <a:p>
            <a:fld id="{48F63A3B-78C7-47BE-AE5E-E10140E04643}" type="slidenum">
              <a:rPr lang="en-US" smtClean="0"/>
              <a:t>‹#›</a:t>
            </a:fld>
            <a:endParaRPr lang="en-US"/>
          </a:p>
        </p:txBody>
      </p:sp>
      <p:sp>
        <p:nvSpPr>
          <p:cNvPr id="16" name="Rectangle 12"/>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960824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Reversed Logo)">
    <p:bg bwMode="gray">
      <p:bgPr>
        <a:solidFill>
          <a:schemeClr val="tx1"/>
        </a:solidFill>
        <a:effectLst/>
      </p:bgPr>
    </p:bg>
    <p:spTree>
      <p:nvGrpSpPr>
        <p:cNvPr id="1" name=""/>
        <p:cNvGrpSpPr/>
        <p:nvPr/>
      </p:nvGrpSpPr>
      <p:grpSpPr>
        <a:xfrm>
          <a:off x="0" y="0"/>
          <a:ext cx="0" cy="0"/>
          <a:chOff x="0" y="0"/>
          <a:chExt cx="0" cy="0"/>
        </a:xfrm>
      </p:grpSpPr>
      <p:sp>
        <p:nvSpPr>
          <p:cNvPr id="11" name="Rectangle 1"/>
          <p:cNvSpPr txBox="1">
            <a:spLocks/>
          </p:cNvSpPr>
          <p:nvPr userDrawn="1"/>
        </p:nvSpPr>
        <p:spPr bwMode="ltGray">
          <a:xfrm>
            <a:off x="0" y="4092604"/>
            <a:ext cx="12192000" cy="1295182"/>
          </a:xfrm>
          <a:prstGeom prst="rect">
            <a:avLst/>
          </a:prstGeom>
          <a:solidFill>
            <a:schemeClr val="accent2"/>
          </a:solidFill>
        </p:spPr>
        <p:txBody>
          <a:bodyPr vert="horz" wrap="square"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a:p>
        </p:txBody>
      </p:sp>
      <p:sp>
        <p:nvSpPr>
          <p:cNvPr id="13" name="Title 2"/>
          <p:cNvSpPr>
            <a:spLocks noGrp="1"/>
          </p:cNvSpPr>
          <p:nvPr>
            <p:ph type="ctrTitle" hasCustomPrompt="1"/>
          </p:nvPr>
        </p:nvSpPr>
        <p:spPr bwMode="black">
          <a:xfrm>
            <a:off x="266700" y="4092602"/>
            <a:ext cx="11658600" cy="1295182"/>
          </a:xfrm>
          <a:noFill/>
        </p:spPr>
        <p:txBody>
          <a:bodyPr wrap="square" lIns="182880" tIns="91440" rIns="182880" bIns="91440" anchor="ctr">
            <a:normAutofit/>
          </a:bodyPr>
          <a:lstStyle>
            <a:lvl1pPr algn="ctr">
              <a:defRPr sz="3600">
                <a:solidFill>
                  <a:schemeClr val="tx2"/>
                </a:solidFill>
              </a:defRPr>
            </a:lvl1pPr>
          </a:lstStyle>
          <a:p>
            <a:r>
              <a:rPr lang="en-US"/>
              <a:t>Click to enter the slideshow title</a:t>
            </a:r>
          </a:p>
        </p:txBody>
      </p:sp>
      <p:sp>
        <p:nvSpPr>
          <p:cNvPr id="3" name="Rectangle 3"/>
          <p:cNvSpPr/>
          <p:nvPr userDrawn="1"/>
        </p:nvSpPr>
        <p:spPr bwMode="white">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8" name="Text Placeholder 4"/>
          <p:cNvSpPr>
            <a:spLocks noGrp="1"/>
          </p:cNvSpPr>
          <p:nvPr>
            <p:ph type="body" sz="quarter" idx="17" hasCustomPrompt="1"/>
          </p:nvPr>
        </p:nvSpPr>
        <p:spPr bwMode="black">
          <a:xfrm>
            <a:off x="838200" y="5644883"/>
            <a:ext cx="10515600" cy="711465"/>
          </a:xfrm>
        </p:spPr>
        <p:txBody>
          <a:bodyPr>
            <a:normAutofit/>
          </a:bodyPr>
          <a:lstStyle>
            <a:lvl1pPr marL="0" indent="0" algn="ctr">
              <a:buNone/>
              <a:defRPr sz="2400"/>
            </a:lvl1pPr>
          </a:lstStyle>
          <a:p>
            <a:pPr lvl="0"/>
            <a:r>
              <a:rPr lang="en-US" err="1"/>
              <a:t>Firstname</a:t>
            </a:r>
            <a:r>
              <a:rPr lang="en-US"/>
              <a:t> </a:t>
            </a:r>
            <a:r>
              <a:rPr lang="en-US" err="1"/>
              <a:t>Lastname</a:t>
            </a:r>
            <a:r>
              <a:rPr lang="en-US"/>
              <a:t> | Job Title</a:t>
            </a:r>
          </a:p>
        </p:txBody>
      </p:sp>
      <p:sp>
        <p:nvSpPr>
          <p:cNvPr id="18" name="Date Placeholder 5"/>
          <p:cNvSpPr>
            <a:spLocks noGrp="1"/>
          </p:cNvSpPr>
          <p:nvPr>
            <p:ph type="dt" sz="half" idx="15"/>
          </p:nvPr>
        </p:nvSpPr>
        <p:spPr bwMode="black"/>
        <p:txBody>
          <a:bodyPr/>
          <a:lstStyle/>
          <a:p>
            <a:fld id="{D7ED242C-24FB-43A0-BCB6-43756FC812F6}" type="datetime1">
              <a:rPr lang="en-US" smtClean="0"/>
              <a:t>1/17/2025</a:t>
            </a:fld>
            <a:endParaRPr lang="en-US"/>
          </a:p>
        </p:txBody>
      </p:sp>
      <p:sp>
        <p:nvSpPr>
          <p:cNvPr id="9"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a:t>
            </a:r>
            <a:r>
              <a:rPr lang="en-US" err="1"/>
              <a:t>websiteurl</a:t>
            </a:r>
            <a:endParaRPr lang="en-US"/>
          </a:p>
        </p:txBody>
      </p:sp>
      <p:sp>
        <p:nvSpPr>
          <p:cNvPr id="19" name="Slide Number Placeholder 7"/>
          <p:cNvSpPr>
            <a:spLocks noGrp="1"/>
          </p:cNvSpPr>
          <p:nvPr>
            <p:ph type="sldNum" sz="quarter" idx="16"/>
          </p:nvPr>
        </p:nvSpPr>
        <p:spPr bwMode="black"/>
        <p:txBody>
          <a:bodyPr/>
          <a:lstStyle/>
          <a:p>
            <a:fld id="{48F63A3B-78C7-47BE-AE5E-E10140E04643}" type="slidenum">
              <a:rPr lang="en-US" smtClean="0"/>
              <a:pPr/>
              <a:t>‹#›</a:t>
            </a:fld>
            <a:endParaRPr lang="en-US"/>
          </a:p>
        </p:txBody>
      </p:sp>
      <p:pic>
        <p:nvPicPr>
          <p:cNvPr id="14" name="Picture 8" descr="Minnesota Department of Human Service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61819" y="970845"/>
            <a:ext cx="6468361" cy="2245959"/>
          </a:xfrm>
          <a:prstGeom prst="rect">
            <a:avLst/>
          </a:prstGeom>
        </p:spPr>
      </p:pic>
    </p:spTree>
    <p:extLst>
      <p:ext uri="{BB962C8B-B14F-4D97-AF65-F5344CB8AC3E}">
        <p14:creationId xmlns:p14="http://schemas.microsoft.com/office/powerpoint/2010/main" val="36973892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4-Up Horizontal)">
    <p:bg bwMode="gray">
      <p:bgPr>
        <a:solidFill>
          <a:srgbClr val="E8E8E8"/>
        </a:solidFill>
        <a:effectLst/>
      </p:bgPr>
    </p:bg>
    <p:spTree>
      <p:nvGrpSpPr>
        <p:cNvPr id="1" name=""/>
        <p:cNvGrpSpPr/>
        <p:nvPr/>
      </p:nvGrpSpPr>
      <p:grpSpPr>
        <a:xfrm>
          <a:off x="0" y="0"/>
          <a:ext cx="0" cy="0"/>
          <a:chOff x="0" y="0"/>
          <a:chExt cx="0" cy="0"/>
        </a:xfrm>
      </p:grpSpPr>
      <p:sp>
        <p:nvSpPr>
          <p:cNvPr id="21"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0"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19" name="Picture Placeholder 3"/>
          <p:cNvSpPr>
            <a:spLocks noGrp="1"/>
          </p:cNvSpPr>
          <p:nvPr>
            <p:ph type="pic" sz="quarter" idx="13" hasCustomPrompt="1"/>
          </p:nvPr>
        </p:nvSpPr>
        <p:spPr bwMode="gray">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24" name="Text Placeholder 4"/>
          <p:cNvSpPr>
            <a:spLocks noGrp="1"/>
          </p:cNvSpPr>
          <p:nvPr>
            <p:ph type="body" sz="quarter" idx="16"/>
          </p:nvPr>
        </p:nvSpPr>
        <p:spPr bwMode="black">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3" name="Picture Placeholder 5"/>
          <p:cNvSpPr>
            <a:spLocks noGrp="1"/>
          </p:cNvSpPr>
          <p:nvPr>
            <p:ph type="pic" sz="quarter" idx="14" hasCustomPrompt="1"/>
          </p:nvPr>
        </p:nvSpPr>
        <p:spPr bwMode="gray">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4" name="Text Placeholder 6"/>
          <p:cNvSpPr>
            <a:spLocks noGrp="1"/>
          </p:cNvSpPr>
          <p:nvPr>
            <p:ph type="body" sz="quarter" idx="15"/>
          </p:nvPr>
        </p:nvSpPr>
        <p:spPr bwMode="black">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5" name="Picture Placeholder 7"/>
          <p:cNvSpPr>
            <a:spLocks noGrp="1"/>
          </p:cNvSpPr>
          <p:nvPr>
            <p:ph type="pic" sz="quarter" idx="17" hasCustomPrompt="1"/>
          </p:nvPr>
        </p:nvSpPr>
        <p:spPr bwMode="gray">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26" name="Text Placeholder 8"/>
          <p:cNvSpPr>
            <a:spLocks noGrp="1"/>
          </p:cNvSpPr>
          <p:nvPr>
            <p:ph type="body" sz="quarter" idx="18"/>
          </p:nvPr>
        </p:nvSpPr>
        <p:spPr bwMode="black">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7" name="Picture Placeholder 9"/>
          <p:cNvSpPr>
            <a:spLocks noGrp="1"/>
          </p:cNvSpPr>
          <p:nvPr>
            <p:ph type="pic" sz="quarter" idx="19" hasCustomPrompt="1"/>
          </p:nvPr>
        </p:nvSpPr>
        <p:spPr bwMode="gray">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28" name="Text Placeholder 10"/>
          <p:cNvSpPr>
            <a:spLocks noGrp="1"/>
          </p:cNvSpPr>
          <p:nvPr>
            <p:ph type="body" sz="quarter" idx="20"/>
          </p:nvPr>
        </p:nvSpPr>
        <p:spPr bwMode="black">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3" name="Date Placeholder 11"/>
          <p:cNvSpPr>
            <a:spLocks noGrp="1"/>
          </p:cNvSpPr>
          <p:nvPr>
            <p:ph type="dt" sz="half" idx="10"/>
          </p:nvPr>
        </p:nvSpPr>
        <p:spPr bwMode="black"/>
        <p:txBody>
          <a:bodyPr/>
          <a:lstStyle/>
          <a:p>
            <a:fld id="{8DC79626-CE5A-4834-975C-E7305BA2E281}" type="datetime1">
              <a:rPr lang="en-US" smtClean="0"/>
              <a:t>1/17/2025</a:t>
            </a:fld>
            <a:endParaRPr lang="en-US"/>
          </a:p>
        </p:txBody>
      </p:sp>
      <p:sp>
        <p:nvSpPr>
          <p:cNvPr id="29" name="Footer Placeholder 12"/>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a:t>
            </a:r>
            <a:r>
              <a:rPr lang="en-US" err="1"/>
              <a:t>websiteurl</a:t>
            </a:r>
            <a:endParaRPr lang="en-US"/>
          </a:p>
        </p:txBody>
      </p:sp>
      <p:sp>
        <p:nvSpPr>
          <p:cNvPr id="5" name="Slide Number Placeholder 13"/>
          <p:cNvSpPr>
            <a:spLocks noGrp="1"/>
          </p:cNvSpPr>
          <p:nvPr>
            <p:ph type="sldNum" sz="quarter" idx="12"/>
          </p:nvPr>
        </p:nvSpPr>
        <p:spPr bwMode="black"/>
        <p:txBody>
          <a:bodyPr/>
          <a:lstStyle/>
          <a:p>
            <a:fld id="{48F63A3B-78C7-47BE-AE5E-E10140E04643}" type="slidenum">
              <a:rPr lang="en-US" smtClean="0"/>
              <a:t>‹#›</a:t>
            </a:fld>
            <a:endParaRPr lang="en-US"/>
          </a:p>
        </p:txBody>
      </p:sp>
      <p:sp>
        <p:nvSpPr>
          <p:cNvPr id="16" name="Rectangle 14"/>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2632564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2-Up Horizontal)">
    <p:bg>
      <p:bgPr>
        <a:solidFill>
          <a:srgbClr val="E8E8E8"/>
        </a:solidFill>
        <a:effectLst/>
      </p:bgPr>
    </p:bg>
    <p:spTree>
      <p:nvGrpSpPr>
        <p:cNvPr id="1" name=""/>
        <p:cNvGrpSpPr/>
        <p:nvPr/>
      </p:nvGrpSpPr>
      <p:grpSpPr>
        <a:xfrm>
          <a:off x="0" y="0"/>
          <a:ext cx="0" cy="0"/>
          <a:chOff x="0" y="0"/>
          <a:chExt cx="0" cy="0"/>
        </a:xfrm>
      </p:grpSpPr>
      <p:sp>
        <p:nvSpPr>
          <p:cNvPr id="15"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19" name="Picture Placeholder 3"/>
          <p:cNvSpPr>
            <a:spLocks noGrp="1"/>
          </p:cNvSpPr>
          <p:nvPr>
            <p:ph type="pic" sz="quarter" idx="13" hasCustomPrompt="1"/>
          </p:nvPr>
        </p:nvSpPr>
        <p:spPr bwMode="gray">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24" name="Text Placeholder 4"/>
          <p:cNvSpPr>
            <a:spLocks noGrp="1"/>
          </p:cNvSpPr>
          <p:nvPr>
            <p:ph type="body" sz="quarter" idx="16"/>
          </p:nvPr>
        </p:nvSpPr>
        <p:spPr bwMode="black">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5" name="Picture Placeholder 5"/>
          <p:cNvSpPr>
            <a:spLocks noGrp="1"/>
          </p:cNvSpPr>
          <p:nvPr>
            <p:ph type="pic" sz="quarter" idx="17" hasCustomPrompt="1"/>
          </p:nvPr>
        </p:nvSpPr>
        <p:spPr bwMode="gray">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26" name="Text Placeholder 6"/>
          <p:cNvSpPr>
            <a:spLocks noGrp="1"/>
          </p:cNvSpPr>
          <p:nvPr>
            <p:ph type="body" sz="quarter" idx="18"/>
          </p:nvPr>
        </p:nvSpPr>
        <p:spPr bwMode="black">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3" name="Date Placeholder 7"/>
          <p:cNvSpPr>
            <a:spLocks noGrp="1"/>
          </p:cNvSpPr>
          <p:nvPr>
            <p:ph type="dt" sz="half" idx="10"/>
          </p:nvPr>
        </p:nvSpPr>
        <p:spPr bwMode="black"/>
        <p:txBody>
          <a:bodyPr/>
          <a:lstStyle/>
          <a:p>
            <a:fld id="{7F519661-29C3-4FE0-9FC3-375A85A42C46}" type="datetime1">
              <a:rPr lang="en-US" smtClean="0"/>
              <a:t>1/17/2025</a:t>
            </a:fld>
            <a:endParaRPr lang="en-US"/>
          </a:p>
        </p:txBody>
      </p:sp>
      <p:sp>
        <p:nvSpPr>
          <p:cNvPr id="20" name="Footer Placeholder 8"/>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a:t>
            </a:r>
            <a:r>
              <a:rPr lang="en-US" err="1"/>
              <a:t>websiteurl</a:t>
            </a:r>
            <a:endParaRPr lang="en-US"/>
          </a:p>
        </p:txBody>
      </p:sp>
      <p:sp>
        <p:nvSpPr>
          <p:cNvPr id="5" name="Slide Number Placeholder 9"/>
          <p:cNvSpPr>
            <a:spLocks noGrp="1"/>
          </p:cNvSpPr>
          <p:nvPr>
            <p:ph type="sldNum" sz="quarter" idx="12"/>
          </p:nvPr>
        </p:nvSpPr>
        <p:spPr bwMode="black"/>
        <p:txBody>
          <a:bodyPr/>
          <a:lstStyle/>
          <a:p>
            <a:fld id="{48F63A3B-78C7-47BE-AE5E-E10140E04643}" type="slidenum">
              <a:rPr lang="en-US" smtClean="0"/>
              <a:t>‹#›</a:t>
            </a:fld>
            <a:endParaRPr lang="en-US"/>
          </a:p>
        </p:txBody>
      </p:sp>
      <p:sp>
        <p:nvSpPr>
          <p:cNvPr id="16" name="Rectangle 10"/>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345329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cons (4-Up Vertical)">
    <p:bg bwMode="gray">
      <p:bgRef idx="1001">
        <a:schemeClr val="bg1"/>
      </p:bgRef>
    </p:bg>
    <p:spTree>
      <p:nvGrpSpPr>
        <p:cNvPr id="1" name=""/>
        <p:cNvGrpSpPr/>
        <p:nvPr/>
      </p:nvGrpSpPr>
      <p:grpSpPr>
        <a:xfrm>
          <a:off x="0" y="0"/>
          <a:ext cx="0" cy="0"/>
          <a:chOff x="0" y="0"/>
          <a:chExt cx="0" cy="0"/>
        </a:xfrm>
      </p:grpSpPr>
      <p:sp>
        <p:nvSpPr>
          <p:cNvPr id="22"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1"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6" name="Picture Placeholder 3"/>
          <p:cNvSpPr>
            <a:spLocks noGrp="1"/>
          </p:cNvSpPr>
          <p:nvPr>
            <p:ph type="pic" sz="quarter" idx="13" hasCustomPrompt="1"/>
          </p:nvPr>
        </p:nvSpPr>
        <p:spPr bwMode="gray">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7" name="Text Placeholder 4"/>
          <p:cNvSpPr>
            <a:spLocks noGrp="1"/>
          </p:cNvSpPr>
          <p:nvPr>
            <p:ph type="body" sz="quarter" idx="15" hasCustomPrompt="1"/>
          </p:nvPr>
        </p:nvSpPr>
        <p:spPr bwMode="black">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0" name="Picture Placeholder 5"/>
          <p:cNvSpPr>
            <a:spLocks noGrp="1"/>
          </p:cNvSpPr>
          <p:nvPr>
            <p:ph type="pic" sz="quarter" idx="16" hasCustomPrompt="1"/>
          </p:nvPr>
        </p:nvSpPr>
        <p:spPr bwMode="gray">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1" name="Text Placeholder 6"/>
          <p:cNvSpPr>
            <a:spLocks noGrp="1"/>
          </p:cNvSpPr>
          <p:nvPr>
            <p:ph type="body" sz="quarter" idx="17" hasCustomPrompt="1"/>
          </p:nvPr>
        </p:nvSpPr>
        <p:spPr bwMode="black">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2" name="Picture Placeholder 7"/>
          <p:cNvSpPr>
            <a:spLocks noGrp="1"/>
          </p:cNvSpPr>
          <p:nvPr>
            <p:ph type="pic" sz="quarter" idx="18" hasCustomPrompt="1"/>
          </p:nvPr>
        </p:nvSpPr>
        <p:spPr bwMode="gray">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3" name="Text Placeholder 8"/>
          <p:cNvSpPr>
            <a:spLocks noGrp="1"/>
          </p:cNvSpPr>
          <p:nvPr>
            <p:ph type="body" sz="quarter" idx="19" hasCustomPrompt="1"/>
          </p:nvPr>
        </p:nvSpPr>
        <p:spPr bwMode="black">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4" name="Picture Placeholder 9"/>
          <p:cNvSpPr>
            <a:spLocks noGrp="1"/>
          </p:cNvSpPr>
          <p:nvPr>
            <p:ph type="pic" sz="quarter" idx="20" hasCustomPrompt="1"/>
          </p:nvPr>
        </p:nvSpPr>
        <p:spPr bwMode="gray">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5" name="Text Placeholder 10"/>
          <p:cNvSpPr>
            <a:spLocks noGrp="1"/>
          </p:cNvSpPr>
          <p:nvPr>
            <p:ph type="body" sz="quarter" idx="21" hasCustomPrompt="1"/>
          </p:nvPr>
        </p:nvSpPr>
        <p:spPr bwMode="black">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3" name="Date Placeholder 11"/>
          <p:cNvSpPr>
            <a:spLocks noGrp="1"/>
          </p:cNvSpPr>
          <p:nvPr>
            <p:ph type="dt" sz="half" idx="10"/>
          </p:nvPr>
        </p:nvSpPr>
        <p:spPr bwMode="black"/>
        <p:txBody>
          <a:bodyPr/>
          <a:lstStyle/>
          <a:p>
            <a:fld id="{4B4EEDC6-36CA-4209-B482-2ED76AA0BF08}" type="datetime1">
              <a:rPr lang="en-US" smtClean="0"/>
              <a:t>1/17/2025</a:t>
            </a:fld>
            <a:endParaRPr lang="en-US"/>
          </a:p>
        </p:txBody>
      </p:sp>
      <p:sp>
        <p:nvSpPr>
          <p:cNvPr id="20" name="Footer Placeholder 12"/>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a:t>
            </a:r>
            <a:r>
              <a:rPr lang="en-US" err="1"/>
              <a:t>websiteurl</a:t>
            </a:r>
            <a:endParaRPr lang="en-US"/>
          </a:p>
        </p:txBody>
      </p:sp>
      <p:sp>
        <p:nvSpPr>
          <p:cNvPr id="5" name="Slide Number Placeholder 13"/>
          <p:cNvSpPr>
            <a:spLocks noGrp="1"/>
          </p:cNvSpPr>
          <p:nvPr>
            <p:ph type="sldNum" sz="quarter" idx="12"/>
          </p:nvPr>
        </p:nvSpPr>
        <p:spPr bwMode="black"/>
        <p:txBody>
          <a:bodyPr/>
          <a:lstStyle/>
          <a:p>
            <a:fld id="{48F63A3B-78C7-47BE-AE5E-E10140E04643}" type="slidenum">
              <a:rPr lang="en-US" smtClean="0"/>
              <a:t>‹#›</a:t>
            </a:fld>
            <a:endParaRPr lang="en-US"/>
          </a:p>
        </p:txBody>
      </p:sp>
      <p:sp>
        <p:nvSpPr>
          <p:cNvPr id="19" name="Rectangle 14"/>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236465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cons (3-Up Vertical)">
    <p:bg bwMode="gray">
      <p:bgRef idx="1001">
        <a:schemeClr val="bg1"/>
      </p:bgRef>
    </p:bg>
    <p:spTree>
      <p:nvGrpSpPr>
        <p:cNvPr id="1" name=""/>
        <p:cNvGrpSpPr/>
        <p:nvPr/>
      </p:nvGrpSpPr>
      <p:grpSpPr>
        <a:xfrm>
          <a:off x="0" y="0"/>
          <a:ext cx="0" cy="0"/>
          <a:chOff x="0" y="0"/>
          <a:chExt cx="0" cy="0"/>
        </a:xfrm>
      </p:grpSpPr>
      <p:sp>
        <p:nvSpPr>
          <p:cNvPr id="18"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7"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6" name="Picture Placeholder 3"/>
          <p:cNvSpPr>
            <a:spLocks noGrp="1"/>
          </p:cNvSpPr>
          <p:nvPr>
            <p:ph type="pic" sz="quarter" idx="13" hasCustomPrompt="1"/>
          </p:nvPr>
        </p:nvSpPr>
        <p:spPr bwMode="gray">
          <a:xfrm>
            <a:off x="1697855"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7" name="Text Placeholder 4"/>
          <p:cNvSpPr>
            <a:spLocks noGrp="1"/>
          </p:cNvSpPr>
          <p:nvPr>
            <p:ph type="body" sz="quarter" idx="15" hasCustomPrompt="1"/>
          </p:nvPr>
        </p:nvSpPr>
        <p:spPr bwMode="black">
          <a:xfrm>
            <a:off x="1473242"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0" name="Picture Placeholder 5"/>
          <p:cNvSpPr>
            <a:spLocks noGrp="1"/>
          </p:cNvSpPr>
          <p:nvPr>
            <p:ph type="pic" sz="quarter" idx="16" hasCustomPrompt="1"/>
          </p:nvPr>
        </p:nvSpPr>
        <p:spPr bwMode="gray">
          <a:xfrm>
            <a:off x="4936052"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1" name="Text Placeholder 6"/>
          <p:cNvSpPr>
            <a:spLocks noGrp="1"/>
          </p:cNvSpPr>
          <p:nvPr>
            <p:ph type="body" sz="quarter" idx="17" hasCustomPrompt="1"/>
          </p:nvPr>
        </p:nvSpPr>
        <p:spPr bwMode="black">
          <a:xfrm>
            <a:off x="4712235"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2" name="Picture Placeholder 7"/>
          <p:cNvSpPr>
            <a:spLocks noGrp="1"/>
          </p:cNvSpPr>
          <p:nvPr>
            <p:ph type="pic" sz="quarter" idx="18" hasCustomPrompt="1"/>
          </p:nvPr>
        </p:nvSpPr>
        <p:spPr bwMode="gray">
          <a:xfrm>
            <a:off x="8174249"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3" name="Text Placeholder 8"/>
          <p:cNvSpPr>
            <a:spLocks noGrp="1"/>
          </p:cNvSpPr>
          <p:nvPr>
            <p:ph type="body" sz="quarter" idx="19" hasCustomPrompt="1"/>
          </p:nvPr>
        </p:nvSpPr>
        <p:spPr bwMode="black">
          <a:xfrm>
            <a:off x="7949636"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3" name="Date Placeholder 9"/>
          <p:cNvSpPr>
            <a:spLocks noGrp="1"/>
          </p:cNvSpPr>
          <p:nvPr>
            <p:ph type="dt" sz="half" idx="10"/>
          </p:nvPr>
        </p:nvSpPr>
        <p:spPr bwMode="black"/>
        <p:txBody>
          <a:bodyPr/>
          <a:lstStyle/>
          <a:p>
            <a:fld id="{4B4EEDC6-36CA-4209-B482-2ED76AA0BF08}" type="datetime1">
              <a:rPr lang="en-US" smtClean="0"/>
              <a:t>1/17/2025</a:t>
            </a:fld>
            <a:endParaRPr lang="en-US"/>
          </a:p>
        </p:txBody>
      </p:sp>
      <p:sp>
        <p:nvSpPr>
          <p:cNvPr id="20" name="Footer Placeholder 10"/>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a:t>
            </a:r>
            <a:r>
              <a:rPr lang="en-US" err="1"/>
              <a:t>websiteurl</a:t>
            </a:r>
            <a:endParaRPr lang="en-US"/>
          </a:p>
        </p:txBody>
      </p:sp>
      <p:sp>
        <p:nvSpPr>
          <p:cNvPr id="5" name="Slide Number Placeholder 11"/>
          <p:cNvSpPr>
            <a:spLocks noGrp="1"/>
          </p:cNvSpPr>
          <p:nvPr>
            <p:ph type="sldNum" sz="quarter" idx="12"/>
          </p:nvPr>
        </p:nvSpPr>
        <p:spPr bwMode="black"/>
        <p:txBody>
          <a:bodyPr/>
          <a:lstStyle/>
          <a:p>
            <a:fld id="{48F63A3B-78C7-47BE-AE5E-E10140E04643}" type="slidenum">
              <a:rPr lang="en-US" smtClean="0"/>
              <a:t>‹#›</a:t>
            </a:fld>
            <a:endParaRPr lang="en-US"/>
          </a:p>
        </p:txBody>
      </p:sp>
      <p:sp>
        <p:nvSpPr>
          <p:cNvPr id="19" name="Rectangle 12"/>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473743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cons (4-Up Horizontal)">
    <p:bg bwMode="gray">
      <p:bgRef idx="1001">
        <a:schemeClr val="bg1"/>
      </p:bgRef>
    </p:bg>
    <p:spTree>
      <p:nvGrpSpPr>
        <p:cNvPr id="1" name=""/>
        <p:cNvGrpSpPr/>
        <p:nvPr/>
      </p:nvGrpSpPr>
      <p:grpSpPr>
        <a:xfrm>
          <a:off x="0" y="0"/>
          <a:ext cx="0" cy="0"/>
          <a:chOff x="0" y="0"/>
          <a:chExt cx="0" cy="0"/>
        </a:xfrm>
      </p:grpSpPr>
      <p:sp>
        <p:nvSpPr>
          <p:cNvPr id="24"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3"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12" name="Picture Placeholder 3"/>
          <p:cNvSpPr>
            <a:spLocks noGrp="1"/>
          </p:cNvSpPr>
          <p:nvPr>
            <p:ph type="pic" sz="quarter" idx="13" hasCustomPrompt="1"/>
          </p:nvPr>
        </p:nvSpPr>
        <p:spPr bwMode="gray">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5" name="Text Placeholder 4"/>
          <p:cNvSpPr>
            <a:spLocks noGrp="1"/>
          </p:cNvSpPr>
          <p:nvPr>
            <p:ph type="body" sz="quarter" idx="16"/>
          </p:nvPr>
        </p:nvSpPr>
        <p:spPr bwMode="black">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3" name="Picture Placeholder 5"/>
          <p:cNvSpPr>
            <a:spLocks noGrp="1"/>
          </p:cNvSpPr>
          <p:nvPr>
            <p:ph type="pic" sz="quarter" idx="14" hasCustomPrompt="1"/>
          </p:nvPr>
        </p:nvSpPr>
        <p:spPr bwMode="gray">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4" name="Text Placeholder 6"/>
          <p:cNvSpPr>
            <a:spLocks noGrp="1"/>
          </p:cNvSpPr>
          <p:nvPr>
            <p:ph type="body" sz="quarter" idx="15"/>
          </p:nvPr>
        </p:nvSpPr>
        <p:spPr bwMode="black">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6" name="Picture Placeholder 7"/>
          <p:cNvSpPr>
            <a:spLocks noGrp="1"/>
          </p:cNvSpPr>
          <p:nvPr>
            <p:ph type="pic" sz="quarter" idx="17" hasCustomPrompt="1"/>
          </p:nvPr>
        </p:nvSpPr>
        <p:spPr bwMode="gray">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7" name="Text Placeholder 8"/>
          <p:cNvSpPr>
            <a:spLocks noGrp="1"/>
          </p:cNvSpPr>
          <p:nvPr>
            <p:ph type="body" sz="quarter" idx="18"/>
          </p:nvPr>
        </p:nvSpPr>
        <p:spPr bwMode="black">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8" name="Picture Placeholder 9"/>
          <p:cNvSpPr>
            <a:spLocks noGrp="1"/>
          </p:cNvSpPr>
          <p:nvPr>
            <p:ph type="pic" sz="quarter" idx="19" hasCustomPrompt="1"/>
          </p:nvPr>
        </p:nvSpPr>
        <p:spPr bwMode="gray">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9" name="Text Placeholder 10"/>
          <p:cNvSpPr>
            <a:spLocks noGrp="1"/>
          </p:cNvSpPr>
          <p:nvPr>
            <p:ph type="body" sz="quarter" idx="20"/>
          </p:nvPr>
        </p:nvSpPr>
        <p:spPr bwMode="black">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4" name="Date Placeholder 11"/>
          <p:cNvSpPr>
            <a:spLocks noGrp="1"/>
          </p:cNvSpPr>
          <p:nvPr>
            <p:ph type="dt" sz="half" idx="10"/>
          </p:nvPr>
        </p:nvSpPr>
        <p:spPr bwMode="black"/>
        <p:txBody>
          <a:bodyPr/>
          <a:lstStyle/>
          <a:p>
            <a:fld id="{1815FB38-58F3-410A-8DA4-4B706967601F}" type="datetime1">
              <a:rPr lang="en-US" smtClean="0"/>
              <a:t>1/17/2025</a:t>
            </a:fld>
            <a:endParaRPr lang="en-US"/>
          </a:p>
        </p:txBody>
      </p:sp>
      <p:sp>
        <p:nvSpPr>
          <p:cNvPr id="20" name="Footer Placeholder 12"/>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a:t>
            </a:r>
            <a:r>
              <a:rPr lang="en-US" err="1"/>
              <a:t>websiteurl</a:t>
            </a:r>
            <a:endParaRPr lang="en-US"/>
          </a:p>
        </p:txBody>
      </p:sp>
      <p:sp>
        <p:nvSpPr>
          <p:cNvPr id="6" name="Slide Number Placeholder 13"/>
          <p:cNvSpPr>
            <a:spLocks noGrp="1"/>
          </p:cNvSpPr>
          <p:nvPr>
            <p:ph type="sldNum" sz="quarter" idx="12"/>
          </p:nvPr>
        </p:nvSpPr>
        <p:spPr bwMode="black"/>
        <p:txBody>
          <a:bodyPr/>
          <a:lstStyle/>
          <a:p>
            <a:fld id="{48F63A3B-78C7-47BE-AE5E-E10140E04643}" type="slidenum">
              <a:rPr lang="en-US" smtClean="0"/>
              <a:t>‹#›</a:t>
            </a:fld>
            <a:endParaRPr lang="en-US"/>
          </a:p>
        </p:txBody>
      </p:sp>
      <p:sp>
        <p:nvSpPr>
          <p:cNvPr id="8" name="Rectangle 14"/>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02069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cons (2-Up Horizontal)">
    <p:bg bwMode="gray">
      <p:bgRef idx="1001">
        <a:schemeClr val="bg1"/>
      </p:bgRef>
    </p:bg>
    <p:spTree>
      <p:nvGrpSpPr>
        <p:cNvPr id="1" name=""/>
        <p:cNvGrpSpPr/>
        <p:nvPr/>
      </p:nvGrpSpPr>
      <p:grpSpPr>
        <a:xfrm>
          <a:off x="0" y="0"/>
          <a:ext cx="0" cy="0"/>
          <a:chOff x="0" y="0"/>
          <a:chExt cx="0" cy="0"/>
        </a:xfrm>
      </p:grpSpPr>
      <p:sp>
        <p:nvSpPr>
          <p:cNvPr id="18"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12" name="Picture Placeholder 3"/>
          <p:cNvSpPr>
            <a:spLocks noGrp="1"/>
          </p:cNvSpPr>
          <p:nvPr>
            <p:ph type="pic" sz="quarter" idx="13" hasCustomPrompt="1"/>
          </p:nvPr>
        </p:nvSpPr>
        <p:spPr bwMode="gray">
          <a:xfrm>
            <a:off x="806332" y="2800328"/>
            <a:ext cx="1858809" cy="1858809"/>
          </a:xfrm>
          <a:prstGeom prst="rect">
            <a:avLst/>
          </a:prstGeom>
          <a:noFill/>
          <a:ln w="28575">
            <a:noFill/>
          </a:ln>
        </p:spPr>
        <p:txBody>
          <a:bodyPr anchor="ctr">
            <a:normAutofit/>
          </a:bodyPr>
          <a:lstStyle>
            <a:lvl1pPr marL="0" indent="0" algn="ctr">
              <a:buNone/>
              <a:defRPr sz="1800"/>
            </a:lvl1pPr>
          </a:lstStyle>
          <a:p>
            <a:r>
              <a:rPr lang="en-US"/>
              <a:t>Click Icon to add picture</a:t>
            </a:r>
          </a:p>
        </p:txBody>
      </p:sp>
      <p:sp>
        <p:nvSpPr>
          <p:cNvPr id="15" name="Text Placeholder 4"/>
          <p:cNvSpPr>
            <a:spLocks noGrp="1"/>
          </p:cNvSpPr>
          <p:nvPr>
            <p:ph type="body" sz="quarter" idx="16"/>
          </p:nvPr>
        </p:nvSpPr>
        <p:spPr bwMode="black">
          <a:xfrm>
            <a:off x="2876550" y="2800329"/>
            <a:ext cx="2866328" cy="1858809"/>
          </a:xfrm>
          <a:noFill/>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6" name="Picture Placeholder 5"/>
          <p:cNvSpPr>
            <a:spLocks noGrp="1"/>
          </p:cNvSpPr>
          <p:nvPr>
            <p:ph type="pic" sz="quarter" idx="17" hasCustomPrompt="1"/>
          </p:nvPr>
        </p:nvSpPr>
        <p:spPr bwMode="gray">
          <a:xfrm>
            <a:off x="6199805" y="2800328"/>
            <a:ext cx="1858809" cy="1858809"/>
          </a:xfrm>
          <a:prstGeom prst="rect">
            <a:avLst/>
          </a:prstGeom>
          <a:noFill/>
          <a:ln w="28575">
            <a:noFill/>
          </a:ln>
        </p:spPr>
        <p:txBody>
          <a:bodyPr anchor="ctr">
            <a:normAutofit/>
          </a:bodyPr>
          <a:lstStyle>
            <a:lvl1pPr marL="0" indent="0" algn="ctr">
              <a:buNone/>
              <a:defRPr sz="1800"/>
            </a:lvl1pPr>
          </a:lstStyle>
          <a:p>
            <a:r>
              <a:rPr lang="en-US"/>
              <a:t>Click Icon to add picture</a:t>
            </a:r>
          </a:p>
        </p:txBody>
      </p:sp>
      <p:sp>
        <p:nvSpPr>
          <p:cNvPr id="17" name="Text Placeholder 6"/>
          <p:cNvSpPr>
            <a:spLocks noGrp="1"/>
          </p:cNvSpPr>
          <p:nvPr>
            <p:ph type="body" sz="quarter" idx="18"/>
          </p:nvPr>
        </p:nvSpPr>
        <p:spPr bwMode="black">
          <a:xfrm>
            <a:off x="8270023" y="2800329"/>
            <a:ext cx="2866328" cy="1858809"/>
          </a:xfrm>
          <a:noFill/>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4" name="Date Placeholder 7"/>
          <p:cNvSpPr>
            <a:spLocks noGrp="1"/>
          </p:cNvSpPr>
          <p:nvPr>
            <p:ph type="dt" sz="half" idx="10"/>
          </p:nvPr>
        </p:nvSpPr>
        <p:spPr bwMode="black"/>
        <p:txBody>
          <a:bodyPr/>
          <a:lstStyle/>
          <a:p>
            <a:fld id="{0366E0EA-2D80-452F-9963-33FA7A36BC09}" type="datetime1">
              <a:rPr lang="en-US" smtClean="0"/>
              <a:t>1/17/2025</a:t>
            </a:fld>
            <a:endParaRPr lang="en-US"/>
          </a:p>
        </p:txBody>
      </p:sp>
      <p:sp>
        <p:nvSpPr>
          <p:cNvPr id="20" name="Footer Placeholder 8"/>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a:t>
            </a:r>
            <a:r>
              <a:rPr lang="en-US" err="1"/>
              <a:t>websiteurl</a:t>
            </a:r>
            <a:endParaRPr lang="en-US"/>
          </a:p>
        </p:txBody>
      </p:sp>
      <p:sp>
        <p:nvSpPr>
          <p:cNvPr id="6" name="Slide Number Placeholder 9"/>
          <p:cNvSpPr>
            <a:spLocks noGrp="1"/>
          </p:cNvSpPr>
          <p:nvPr>
            <p:ph type="sldNum" sz="quarter" idx="12"/>
          </p:nvPr>
        </p:nvSpPr>
        <p:spPr bwMode="black"/>
        <p:txBody>
          <a:bodyPr/>
          <a:lstStyle/>
          <a:p>
            <a:fld id="{48F63A3B-78C7-47BE-AE5E-E10140E04643}" type="slidenum">
              <a:rPr lang="en-US" smtClean="0"/>
              <a:t>‹#›</a:t>
            </a:fld>
            <a:endParaRPr lang="en-US"/>
          </a:p>
        </p:txBody>
      </p:sp>
      <p:sp>
        <p:nvSpPr>
          <p:cNvPr id="8" name="Rectangle 10"/>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922812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cons or Objects (10-Up)">
    <p:spTree>
      <p:nvGrpSpPr>
        <p:cNvPr id="1" name=""/>
        <p:cNvGrpSpPr/>
        <p:nvPr/>
      </p:nvGrpSpPr>
      <p:grpSpPr>
        <a:xfrm>
          <a:off x="0" y="0"/>
          <a:ext cx="0" cy="0"/>
          <a:chOff x="0" y="0"/>
          <a:chExt cx="0" cy="0"/>
        </a:xfrm>
      </p:grpSpPr>
      <p:sp>
        <p:nvSpPr>
          <p:cNvPr id="23"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27" name="Content Placeholder 3"/>
          <p:cNvSpPr>
            <a:spLocks noGrp="1"/>
          </p:cNvSpPr>
          <p:nvPr>
            <p:ph sz="half" idx="15" hasCustomPrompt="1"/>
          </p:nvPr>
        </p:nvSpPr>
        <p:spPr>
          <a:xfrm>
            <a:off x="301038" y="1600201"/>
            <a:ext cx="2069630" cy="2171701"/>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35" name="Content Placeholder 4"/>
          <p:cNvSpPr>
            <a:spLocks noGrp="1"/>
          </p:cNvSpPr>
          <p:nvPr>
            <p:ph sz="half" idx="27" hasCustomPrompt="1"/>
          </p:nvPr>
        </p:nvSpPr>
        <p:spPr>
          <a:xfrm>
            <a:off x="2676908" y="1600200"/>
            <a:ext cx="2069630" cy="2171701"/>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36" name="Content Placeholder 5"/>
          <p:cNvSpPr>
            <a:spLocks noGrp="1"/>
          </p:cNvSpPr>
          <p:nvPr>
            <p:ph sz="half" idx="28" hasCustomPrompt="1"/>
          </p:nvPr>
        </p:nvSpPr>
        <p:spPr>
          <a:xfrm>
            <a:off x="5061185" y="1600202"/>
            <a:ext cx="2069630" cy="2171699"/>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38" name="Content Placeholder 6"/>
          <p:cNvSpPr>
            <a:spLocks noGrp="1"/>
          </p:cNvSpPr>
          <p:nvPr>
            <p:ph sz="half" idx="29" hasCustomPrompt="1"/>
          </p:nvPr>
        </p:nvSpPr>
        <p:spPr>
          <a:xfrm>
            <a:off x="7450666" y="1600200"/>
            <a:ext cx="2069630" cy="2171699"/>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39" name="Content Placeholder 7"/>
          <p:cNvSpPr>
            <a:spLocks noGrp="1"/>
          </p:cNvSpPr>
          <p:nvPr>
            <p:ph sz="half" idx="30" hasCustomPrompt="1"/>
          </p:nvPr>
        </p:nvSpPr>
        <p:spPr>
          <a:xfrm>
            <a:off x="9809451" y="1600199"/>
            <a:ext cx="2069630" cy="2171699"/>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15" name="Content Placeholder 8"/>
          <p:cNvSpPr>
            <a:spLocks noGrp="1"/>
          </p:cNvSpPr>
          <p:nvPr>
            <p:ph sz="half" idx="31" hasCustomPrompt="1"/>
          </p:nvPr>
        </p:nvSpPr>
        <p:spPr>
          <a:xfrm>
            <a:off x="295833" y="4000500"/>
            <a:ext cx="2069630" cy="2171701"/>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16" name="Content Placeholder 9"/>
          <p:cNvSpPr>
            <a:spLocks noGrp="1"/>
          </p:cNvSpPr>
          <p:nvPr>
            <p:ph sz="half" idx="32" hasCustomPrompt="1"/>
          </p:nvPr>
        </p:nvSpPr>
        <p:spPr>
          <a:xfrm>
            <a:off x="2671704" y="4000499"/>
            <a:ext cx="2069630" cy="2171701"/>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17" name="Content Placeholder 10"/>
          <p:cNvSpPr>
            <a:spLocks noGrp="1"/>
          </p:cNvSpPr>
          <p:nvPr>
            <p:ph sz="half" idx="33" hasCustomPrompt="1"/>
          </p:nvPr>
        </p:nvSpPr>
        <p:spPr>
          <a:xfrm>
            <a:off x="5055980" y="4000501"/>
            <a:ext cx="2069630" cy="2171699"/>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18" name="Content Placeholder 11"/>
          <p:cNvSpPr>
            <a:spLocks noGrp="1"/>
          </p:cNvSpPr>
          <p:nvPr>
            <p:ph sz="half" idx="34" hasCustomPrompt="1"/>
          </p:nvPr>
        </p:nvSpPr>
        <p:spPr>
          <a:xfrm>
            <a:off x="7445462" y="4000499"/>
            <a:ext cx="2069630" cy="2171699"/>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19" name="Content Placeholder 12"/>
          <p:cNvSpPr>
            <a:spLocks noGrp="1"/>
          </p:cNvSpPr>
          <p:nvPr>
            <p:ph sz="half" idx="35" hasCustomPrompt="1"/>
          </p:nvPr>
        </p:nvSpPr>
        <p:spPr>
          <a:xfrm>
            <a:off x="9804246" y="4000498"/>
            <a:ext cx="2069630" cy="2171699"/>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20" name="Date Placeholder 13"/>
          <p:cNvSpPr>
            <a:spLocks noGrp="1"/>
          </p:cNvSpPr>
          <p:nvPr>
            <p:ph type="dt" sz="half" idx="10"/>
          </p:nvPr>
        </p:nvSpPr>
        <p:spPr bwMode="black">
          <a:xfrm>
            <a:off x="838200" y="6356350"/>
            <a:ext cx="1358590" cy="365125"/>
          </a:xfrm>
        </p:spPr>
        <p:txBody>
          <a:bodyPr/>
          <a:lstStyle/>
          <a:p>
            <a:fld id="{1815FB38-58F3-410A-8DA4-4B706967601F}" type="datetime1">
              <a:rPr lang="en-US" smtClean="0"/>
              <a:t>1/17/2025</a:t>
            </a:fld>
            <a:endParaRPr lang="en-US"/>
          </a:p>
        </p:txBody>
      </p:sp>
      <p:sp>
        <p:nvSpPr>
          <p:cNvPr id="21" name="Footer Placeholder 1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a:t>
            </a:r>
            <a:r>
              <a:rPr lang="en-US" err="1"/>
              <a:t>websiteurl</a:t>
            </a:r>
            <a:endParaRPr lang="en-US"/>
          </a:p>
        </p:txBody>
      </p:sp>
      <p:sp>
        <p:nvSpPr>
          <p:cNvPr id="22" name="Slide Number Placeholder 15"/>
          <p:cNvSpPr>
            <a:spLocks noGrp="1"/>
          </p:cNvSpPr>
          <p:nvPr>
            <p:ph type="sldNum" sz="quarter" idx="12"/>
          </p:nvPr>
        </p:nvSpPr>
        <p:spPr bwMode="black">
          <a:xfrm>
            <a:off x="9891132" y="6356350"/>
            <a:ext cx="1462668" cy="365125"/>
          </a:xfrm>
        </p:spPr>
        <p:txBody>
          <a:bodyPr/>
          <a:lstStyle/>
          <a:p>
            <a:fld id="{48F63A3B-78C7-47BE-AE5E-E10140E04643}" type="slidenum">
              <a:rPr lang="en-US" smtClean="0"/>
              <a:t>‹#›</a:t>
            </a:fld>
            <a:endParaRPr lang="en-US"/>
          </a:p>
        </p:txBody>
      </p:sp>
      <p:sp>
        <p:nvSpPr>
          <p:cNvPr id="25" name="Rectangle 16"/>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137733750"/>
      </p:ext>
    </p:extLst>
  </p:cSld>
  <p:clrMapOvr>
    <a:masterClrMapping/>
  </p:clrMapOvr>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Blue Title)">
    <p:bg>
      <p:bgPr>
        <a:solidFill>
          <a:schemeClr val="bg1"/>
        </a:solidFill>
        <a:effectLst/>
      </p:bgPr>
    </p:bg>
    <p:spTree>
      <p:nvGrpSpPr>
        <p:cNvPr id="1" name=""/>
        <p:cNvGrpSpPr/>
        <p:nvPr/>
      </p:nvGrpSpPr>
      <p:grpSpPr>
        <a:xfrm>
          <a:off x="0" y="0"/>
          <a:ext cx="0" cy="0"/>
          <a:chOff x="0" y="0"/>
          <a:chExt cx="0" cy="0"/>
        </a:xfrm>
      </p:grpSpPr>
      <p:sp>
        <p:nvSpPr>
          <p:cNvPr id="4" name="Picture Placeholder 1"/>
          <p:cNvSpPr>
            <a:spLocks noGrp="1"/>
          </p:cNvSpPr>
          <p:nvPr>
            <p:ph type="pic" sz="quarter" idx="10"/>
          </p:nvPr>
        </p:nvSpPr>
        <p:spPr bwMode="gray">
          <a:xfrm>
            <a:off x="0" y="2"/>
            <a:ext cx="12192000" cy="5638797"/>
          </a:xfrm>
        </p:spPr>
        <p:txBody>
          <a:bodyPr/>
          <a:lstStyle/>
          <a:p>
            <a:r>
              <a:rPr lang="en-US"/>
              <a:t>Click icon to add picture</a:t>
            </a:r>
          </a:p>
        </p:txBody>
      </p:sp>
      <p:sp>
        <p:nvSpPr>
          <p:cNvPr id="5" name="Rectangle 2"/>
          <p:cNvSpPr txBox="1">
            <a:spLocks/>
          </p:cNvSpPr>
          <p:nvPr userDrawn="1"/>
        </p:nvSpPr>
        <p:spPr bwMode="black">
          <a:xfrm>
            <a:off x="-1" y="5638800"/>
            <a:ext cx="12192000" cy="1219200"/>
          </a:xfrm>
          <a:prstGeom prst="rect">
            <a:avLst/>
          </a:prstGeom>
          <a:solidFill>
            <a:srgbClr val="003865"/>
          </a:solidFill>
        </p:spPr>
        <p:txBody>
          <a:bodyPr vert="horz"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a:p>
        </p:txBody>
      </p:sp>
      <p:sp>
        <p:nvSpPr>
          <p:cNvPr id="9" name="Title 3"/>
          <p:cNvSpPr>
            <a:spLocks noGrp="1"/>
          </p:cNvSpPr>
          <p:nvPr>
            <p:ph type="title" hasCustomPrompt="1"/>
          </p:nvPr>
        </p:nvSpPr>
        <p:spPr bwMode="white">
          <a:xfrm>
            <a:off x="266700" y="5638801"/>
            <a:ext cx="11658600" cy="1219200"/>
          </a:xfrm>
          <a:noFill/>
        </p:spPr>
        <p:txBody>
          <a:bodyPr>
            <a:normAutofit/>
          </a:bodyPr>
          <a:lstStyle>
            <a:lvl1pPr algn="ctr">
              <a:defRPr sz="3600">
                <a:solidFill>
                  <a:schemeClr val="bg1"/>
                </a:solidFill>
              </a:defRPr>
            </a:lvl1pPr>
          </a:lstStyle>
          <a:p>
            <a:r>
              <a:rPr lang="en-US"/>
              <a:t>Click to edit title</a:t>
            </a:r>
          </a:p>
        </p:txBody>
      </p:sp>
    </p:spTree>
    <p:extLst>
      <p:ext uri="{BB962C8B-B14F-4D97-AF65-F5344CB8AC3E}">
        <p14:creationId xmlns:p14="http://schemas.microsoft.com/office/powerpoint/2010/main" val="1045112619"/>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Dark Title)">
    <p:bg>
      <p:bgPr>
        <a:solidFill>
          <a:schemeClr val="bg1"/>
        </a:solidFill>
        <a:effectLst/>
      </p:bgPr>
    </p:bg>
    <p:spTree>
      <p:nvGrpSpPr>
        <p:cNvPr id="1" name=""/>
        <p:cNvGrpSpPr/>
        <p:nvPr/>
      </p:nvGrpSpPr>
      <p:grpSpPr>
        <a:xfrm>
          <a:off x="0" y="0"/>
          <a:ext cx="0" cy="0"/>
          <a:chOff x="0" y="0"/>
          <a:chExt cx="0" cy="0"/>
        </a:xfrm>
      </p:grpSpPr>
      <p:sp>
        <p:nvSpPr>
          <p:cNvPr id="4" name="Picture Placeholder 1"/>
          <p:cNvSpPr>
            <a:spLocks noGrp="1"/>
          </p:cNvSpPr>
          <p:nvPr>
            <p:ph type="pic" sz="quarter" idx="10"/>
          </p:nvPr>
        </p:nvSpPr>
        <p:spPr bwMode="gray">
          <a:xfrm>
            <a:off x="0" y="2"/>
            <a:ext cx="12192000" cy="5638799"/>
          </a:xfrm>
        </p:spPr>
        <p:txBody>
          <a:bodyPr/>
          <a:lstStyle/>
          <a:p>
            <a:r>
              <a:rPr lang="en-US"/>
              <a:t>Click icon to add picture</a:t>
            </a:r>
          </a:p>
        </p:txBody>
      </p:sp>
      <p:sp>
        <p:nvSpPr>
          <p:cNvPr id="5" name="Rectangle 2"/>
          <p:cNvSpPr txBox="1">
            <a:spLocks/>
          </p:cNvSpPr>
          <p:nvPr userDrawn="1"/>
        </p:nvSpPr>
        <p:spPr bwMode="black">
          <a:xfrm>
            <a:off x="-1" y="5638801"/>
            <a:ext cx="12192000" cy="1219200"/>
          </a:xfrm>
          <a:prstGeom prst="rect">
            <a:avLst/>
          </a:prstGeom>
          <a:solidFill>
            <a:srgbClr val="0D0D0D">
              <a:alpha val="87843"/>
            </a:srgbClr>
          </a:solidFill>
        </p:spPr>
        <p:txBody>
          <a:bodyPr vert="horz"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a:p>
        </p:txBody>
      </p:sp>
      <p:sp>
        <p:nvSpPr>
          <p:cNvPr id="9" name="Title 3"/>
          <p:cNvSpPr>
            <a:spLocks noGrp="1"/>
          </p:cNvSpPr>
          <p:nvPr>
            <p:ph type="title" hasCustomPrompt="1"/>
          </p:nvPr>
        </p:nvSpPr>
        <p:spPr bwMode="white">
          <a:xfrm>
            <a:off x="266700" y="5638801"/>
            <a:ext cx="11658600" cy="1219200"/>
          </a:xfrm>
          <a:noFill/>
        </p:spPr>
        <p:txBody>
          <a:bodyPr>
            <a:normAutofit/>
          </a:bodyPr>
          <a:lstStyle>
            <a:lvl1pPr algn="ctr">
              <a:defRPr sz="3600">
                <a:solidFill>
                  <a:schemeClr val="bg1"/>
                </a:solidFill>
              </a:defRPr>
            </a:lvl1pPr>
          </a:lstStyle>
          <a:p>
            <a:r>
              <a:rPr lang="en-US"/>
              <a:t>Click to edit title</a:t>
            </a:r>
          </a:p>
        </p:txBody>
      </p:sp>
    </p:spTree>
    <p:extLst>
      <p:ext uri="{BB962C8B-B14F-4D97-AF65-F5344CB8AC3E}">
        <p14:creationId xmlns:p14="http://schemas.microsoft.com/office/powerpoint/2010/main" val="3297887301"/>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ig Image (Green Title)">
    <p:bg>
      <p:bgPr>
        <a:solidFill>
          <a:schemeClr val="bg1"/>
        </a:solidFill>
        <a:effectLst/>
      </p:bgPr>
    </p:bg>
    <p:spTree>
      <p:nvGrpSpPr>
        <p:cNvPr id="1" name=""/>
        <p:cNvGrpSpPr/>
        <p:nvPr/>
      </p:nvGrpSpPr>
      <p:grpSpPr>
        <a:xfrm>
          <a:off x="0" y="0"/>
          <a:ext cx="0" cy="0"/>
          <a:chOff x="0" y="0"/>
          <a:chExt cx="0" cy="0"/>
        </a:xfrm>
      </p:grpSpPr>
      <p:sp>
        <p:nvSpPr>
          <p:cNvPr id="4" name="Picture Placeholder 1"/>
          <p:cNvSpPr>
            <a:spLocks noGrp="1"/>
          </p:cNvSpPr>
          <p:nvPr>
            <p:ph type="pic" sz="quarter" idx="10"/>
          </p:nvPr>
        </p:nvSpPr>
        <p:spPr bwMode="gray">
          <a:xfrm>
            <a:off x="0" y="3"/>
            <a:ext cx="12192000" cy="5638798"/>
          </a:xfrm>
        </p:spPr>
        <p:txBody>
          <a:bodyPr/>
          <a:lstStyle/>
          <a:p>
            <a:r>
              <a:rPr lang="en-US"/>
              <a:t>Click icon to add picture</a:t>
            </a:r>
          </a:p>
        </p:txBody>
      </p:sp>
      <p:sp>
        <p:nvSpPr>
          <p:cNvPr id="5" name="Rectangle 2"/>
          <p:cNvSpPr txBox="1">
            <a:spLocks/>
          </p:cNvSpPr>
          <p:nvPr userDrawn="1"/>
        </p:nvSpPr>
        <p:spPr bwMode="auto">
          <a:xfrm>
            <a:off x="0" y="5638800"/>
            <a:ext cx="12192000" cy="1219200"/>
          </a:xfrm>
          <a:prstGeom prst="rect">
            <a:avLst/>
          </a:prstGeom>
          <a:solidFill>
            <a:srgbClr val="78BE21"/>
          </a:solidFill>
        </p:spPr>
        <p:txBody>
          <a:bodyPr vert="horz" lIns="0" tIns="0" rIns="0" bIns="0" rtlCol="0" anchor="ctr">
            <a:normAutofit/>
          </a:bodyPr>
          <a:lstStyle>
            <a:lvl1pPr algn="ctr" defTabSz="914400" rtl="0" eaLnBrk="1" latinLnBrk="0" hangingPunct="1">
              <a:lnSpc>
                <a:spcPct val="90000"/>
              </a:lnSpc>
              <a:spcBef>
                <a:spcPct val="0"/>
              </a:spcBef>
              <a:buNone/>
              <a:defRPr sz="3600" kern="1200">
                <a:solidFill>
                  <a:schemeClr val="tx2"/>
                </a:solidFill>
                <a:latin typeface="+mj-lt"/>
                <a:ea typeface="+mj-ea"/>
                <a:cs typeface="+mj-cs"/>
              </a:defRPr>
            </a:lvl1pPr>
          </a:lstStyle>
          <a:p>
            <a:endParaRPr lang="en-US"/>
          </a:p>
        </p:txBody>
      </p:sp>
      <p:sp>
        <p:nvSpPr>
          <p:cNvPr id="9" name="Title 3"/>
          <p:cNvSpPr>
            <a:spLocks noGrp="1"/>
          </p:cNvSpPr>
          <p:nvPr>
            <p:ph type="title" hasCustomPrompt="1"/>
          </p:nvPr>
        </p:nvSpPr>
        <p:spPr bwMode="black">
          <a:xfrm>
            <a:off x="266700" y="5638800"/>
            <a:ext cx="11658600" cy="1219200"/>
          </a:xfrm>
          <a:noFill/>
        </p:spPr>
        <p:txBody>
          <a:bodyPr>
            <a:normAutofit/>
          </a:bodyPr>
          <a:lstStyle>
            <a:lvl1pPr algn="ctr">
              <a:defRPr sz="3600">
                <a:solidFill>
                  <a:schemeClr val="tx2"/>
                </a:solidFill>
              </a:defRPr>
            </a:lvl1pPr>
          </a:lstStyle>
          <a:p>
            <a:r>
              <a:rPr lang="en-US"/>
              <a:t>Click to edit title</a:t>
            </a:r>
          </a:p>
        </p:txBody>
      </p:sp>
    </p:spTree>
    <p:extLst>
      <p:ext uri="{BB962C8B-B14F-4D97-AF65-F5344CB8AC3E}">
        <p14:creationId xmlns:p14="http://schemas.microsoft.com/office/powerpoint/2010/main" val="163423732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8" name="Rectangle 1"/>
          <p:cNvSpPr txBox="1">
            <a:spLocks/>
          </p:cNvSpPr>
          <p:nvPr userDrawn="1"/>
        </p:nvSpPr>
        <p:spPr bwMode="black">
          <a:xfrm>
            <a:off x="0" y="3477837"/>
            <a:ext cx="12192000" cy="1295182"/>
          </a:xfrm>
          <a:prstGeom prst="rect">
            <a:avLst/>
          </a:prstGeom>
          <a:solidFill>
            <a:schemeClr val="accent1"/>
          </a:solidFill>
        </p:spPr>
        <p:txBody>
          <a:bodyPr vert="horz" wrap="square"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a:p>
        </p:txBody>
      </p:sp>
      <p:sp>
        <p:nvSpPr>
          <p:cNvPr id="2" name="Title 2"/>
          <p:cNvSpPr>
            <a:spLocks noGrp="1"/>
          </p:cNvSpPr>
          <p:nvPr>
            <p:ph type="ctrTitle" hasCustomPrompt="1"/>
          </p:nvPr>
        </p:nvSpPr>
        <p:spPr bwMode="white">
          <a:xfrm>
            <a:off x="266700" y="3477837"/>
            <a:ext cx="11658600" cy="1295182"/>
          </a:xfrm>
          <a:noFill/>
        </p:spPr>
        <p:txBody>
          <a:bodyPr wrap="square" lIns="182880" tIns="91440" rIns="182880" bIns="91440" anchor="ctr">
            <a:normAutofit/>
          </a:bodyPr>
          <a:lstStyle>
            <a:lvl1pPr algn="ctr">
              <a:defRPr sz="3600">
                <a:solidFill>
                  <a:schemeClr val="bg1"/>
                </a:solidFill>
              </a:defRPr>
            </a:lvl1pPr>
          </a:lstStyle>
          <a:p>
            <a:r>
              <a:rPr lang="en-US"/>
              <a:t>Click to enter the slideshow title</a:t>
            </a:r>
          </a:p>
        </p:txBody>
      </p:sp>
      <p:sp>
        <p:nvSpPr>
          <p:cNvPr id="3" name="Rectangle 3"/>
          <p:cNvSpPr/>
          <p:nvPr userDrawn="1"/>
        </p:nvSpPr>
        <p:spPr bwMode="auto">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1" name="Text Placeholder 4"/>
          <p:cNvSpPr>
            <a:spLocks noGrp="1"/>
          </p:cNvSpPr>
          <p:nvPr>
            <p:ph type="body" sz="quarter" idx="18" hasCustomPrompt="1"/>
          </p:nvPr>
        </p:nvSpPr>
        <p:spPr bwMode="black">
          <a:xfrm>
            <a:off x="838200" y="5041204"/>
            <a:ext cx="10515600" cy="1097128"/>
          </a:xfrm>
        </p:spPr>
        <p:txBody>
          <a:bodyPr>
            <a:normAutofit/>
          </a:bodyPr>
          <a:lstStyle>
            <a:lvl1pPr marL="0" indent="0" algn="ctr">
              <a:buNone/>
              <a:defRPr sz="2400"/>
            </a:lvl1pPr>
          </a:lstStyle>
          <a:p>
            <a:pPr lvl="0"/>
            <a:r>
              <a:rPr lang="en-US" err="1"/>
              <a:t>Firstname</a:t>
            </a:r>
            <a:r>
              <a:rPr lang="en-US"/>
              <a:t> </a:t>
            </a:r>
            <a:r>
              <a:rPr lang="en-US" err="1"/>
              <a:t>Lastname</a:t>
            </a:r>
            <a:r>
              <a:rPr lang="en-US"/>
              <a:t> | Job Title</a:t>
            </a:r>
          </a:p>
        </p:txBody>
      </p:sp>
      <p:pic>
        <p:nvPicPr>
          <p:cNvPr id="10" name="Picture 5" descr="Minnesota Department of Human Service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57805" y="5690768"/>
            <a:ext cx="3200400" cy="1111147"/>
          </a:xfrm>
          <a:prstGeom prst="rect">
            <a:avLst/>
          </a:prstGeom>
        </p:spPr>
      </p:pic>
      <p:sp>
        <p:nvSpPr>
          <p:cNvPr id="9" name="Footer Placeholder 6"/>
          <p:cNvSpPr>
            <a:spLocks noGrp="1"/>
          </p:cNvSpPr>
          <p:nvPr>
            <p:ph type="ftr" sz="quarter" idx="3"/>
          </p:nvPr>
        </p:nvSpPr>
        <p:spPr bwMode="black">
          <a:xfrm>
            <a:off x="5766153" y="6138332"/>
            <a:ext cx="5587647" cy="365125"/>
          </a:xfrm>
          <a:prstGeom prst="rect">
            <a:avLst/>
          </a:prstGeom>
        </p:spPr>
        <p:txBody>
          <a:bodyPr anchor="b"/>
          <a:lstStyle>
            <a:lvl1pPr algn="r">
              <a:defRPr sz="1200">
                <a:solidFill>
                  <a:schemeClr val="tx2"/>
                </a:solidFill>
              </a:defRPr>
            </a:lvl1pPr>
          </a:lstStyle>
          <a:p>
            <a:r>
              <a:rPr lang="en-US"/>
              <a:t>Optional Tagline Goes Here </a:t>
            </a:r>
            <a:r>
              <a:rPr lang="en-US">
                <a:solidFill>
                  <a:schemeClr val="accent1"/>
                </a:solidFill>
              </a:rPr>
              <a:t>|</a:t>
            </a:r>
            <a:r>
              <a:rPr lang="en-US"/>
              <a:t> mn.gov/</a:t>
            </a:r>
            <a:r>
              <a:rPr lang="en-US" err="1"/>
              <a:t>websiteurl</a:t>
            </a:r>
            <a:endParaRPr lang="en-US"/>
          </a:p>
        </p:txBody>
      </p:sp>
      <p:sp>
        <p:nvSpPr>
          <p:cNvPr id="6" name="Picture Placeholder 7"/>
          <p:cNvSpPr>
            <a:spLocks noGrp="1"/>
          </p:cNvSpPr>
          <p:nvPr>
            <p:ph type="pic" sz="quarter" idx="17"/>
          </p:nvPr>
        </p:nvSpPr>
        <p:spPr bwMode="gray">
          <a:xfrm>
            <a:off x="0" y="0"/>
            <a:ext cx="12192000" cy="3380732"/>
          </a:xfrm>
        </p:spPr>
        <p:txBody>
          <a:bodyPr/>
          <a:lstStyle/>
          <a:p>
            <a:r>
              <a:rPr lang="en-US"/>
              <a:t>Click icon to add picture</a:t>
            </a:r>
          </a:p>
        </p:txBody>
      </p:sp>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Big Image (Light Gray Title)">
    <p:bg>
      <p:bgPr>
        <a:solidFill>
          <a:schemeClr val="bg1"/>
        </a:solidFill>
        <a:effectLst/>
      </p:bgPr>
    </p:bg>
    <p:spTree>
      <p:nvGrpSpPr>
        <p:cNvPr id="1" name=""/>
        <p:cNvGrpSpPr/>
        <p:nvPr/>
      </p:nvGrpSpPr>
      <p:grpSpPr>
        <a:xfrm>
          <a:off x="0" y="0"/>
          <a:ext cx="0" cy="0"/>
          <a:chOff x="0" y="0"/>
          <a:chExt cx="0" cy="0"/>
        </a:xfrm>
      </p:grpSpPr>
      <p:sp>
        <p:nvSpPr>
          <p:cNvPr id="4" name="Picture Placeholder 1"/>
          <p:cNvSpPr>
            <a:spLocks noGrp="1"/>
          </p:cNvSpPr>
          <p:nvPr>
            <p:ph type="pic" sz="quarter" idx="10"/>
          </p:nvPr>
        </p:nvSpPr>
        <p:spPr bwMode="gray">
          <a:xfrm>
            <a:off x="0" y="3"/>
            <a:ext cx="12192000" cy="5638798"/>
          </a:xfrm>
        </p:spPr>
        <p:txBody>
          <a:bodyPr/>
          <a:lstStyle/>
          <a:p>
            <a:r>
              <a:rPr lang="en-US"/>
              <a:t>Click icon to add picture</a:t>
            </a:r>
          </a:p>
        </p:txBody>
      </p:sp>
      <p:sp>
        <p:nvSpPr>
          <p:cNvPr id="5" name="Rectangle 2"/>
          <p:cNvSpPr txBox="1">
            <a:spLocks/>
          </p:cNvSpPr>
          <p:nvPr userDrawn="1"/>
        </p:nvSpPr>
        <p:spPr bwMode="auto">
          <a:xfrm>
            <a:off x="0" y="5638800"/>
            <a:ext cx="12192000" cy="1219200"/>
          </a:xfrm>
          <a:prstGeom prst="rect">
            <a:avLst/>
          </a:prstGeom>
          <a:solidFill>
            <a:srgbClr val="E8E8E8">
              <a:alpha val="87843"/>
            </a:srgbClr>
          </a:solidFill>
        </p:spPr>
        <p:txBody>
          <a:bodyPr vert="horz" lIns="0" tIns="0" rIns="0" bIns="0" rtlCol="0" anchor="ctr">
            <a:normAutofit/>
          </a:bodyPr>
          <a:lstStyle>
            <a:lvl1pPr algn="ctr" defTabSz="914400" rtl="0" eaLnBrk="1" latinLnBrk="0" hangingPunct="1">
              <a:lnSpc>
                <a:spcPct val="90000"/>
              </a:lnSpc>
              <a:spcBef>
                <a:spcPct val="0"/>
              </a:spcBef>
              <a:buNone/>
              <a:defRPr sz="3600" kern="1200">
                <a:solidFill>
                  <a:schemeClr val="tx2"/>
                </a:solidFill>
                <a:latin typeface="+mj-lt"/>
                <a:ea typeface="+mj-ea"/>
                <a:cs typeface="+mj-cs"/>
              </a:defRPr>
            </a:lvl1pPr>
          </a:lstStyle>
          <a:p>
            <a:endParaRPr lang="en-US"/>
          </a:p>
        </p:txBody>
      </p:sp>
      <p:sp>
        <p:nvSpPr>
          <p:cNvPr id="9" name="Title 3"/>
          <p:cNvSpPr>
            <a:spLocks noGrp="1"/>
          </p:cNvSpPr>
          <p:nvPr>
            <p:ph type="title" hasCustomPrompt="1"/>
          </p:nvPr>
        </p:nvSpPr>
        <p:spPr bwMode="black">
          <a:xfrm>
            <a:off x="266700" y="5638800"/>
            <a:ext cx="11658600" cy="1219200"/>
          </a:xfrm>
          <a:noFill/>
        </p:spPr>
        <p:txBody>
          <a:bodyPr>
            <a:normAutofit/>
          </a:bodyPr>
          <a:lstStyle>
            <a:lvl1pPr algn="ctr">
              <a:defRPr sz="3600">
                <a:solidFill>
                  <a:schemeClr val="tx2"/>
                </a:solidFill>
              </a:defRPr>
            </a:lvl1pPr>
          </a:lstStyle>
          <a:p>
            <a:r>
              <a:rPr lang="en-US"/>
              <a:t>Click to edit title</a:t>
            </a:r>
          </a:p>
        </p:txBody>
      </p:sp>
    </p:spTree>
    <p:extLst>
      <p:ext uri="{BB962C8B-B14F-4D97-AF65-F5344CB8AC3E}">
        <p14:creationId xmlns:p14="http://schemas.microsoft.com/office/powerpoint/2010/main" val="1703797675"/>
      </p:ext>
    </p:extLst>
  </p:cSld>
  <p:clrMapOvr>
    <a:masterClrMapping/>
  </p:clrMapOvr>
  <p:hf sldNum="0"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creenshot (Dark Horizontal)">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a:t>Click to edit title</a:t>
            </a:r>
          </a:p>
        </p:txBody>
      </p:sp>
      <p:sp>
        <p:nvSpPr>
          <p:cNvPr id="15" name="Text Placeholder 2"/>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4"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a:t>Click icon to insert screenshot</a:t>
            </a:r>
          </a:p>
        </p:txBody>
      </p:sp>
      <p:sp>
        <p:nvSpPr>
          <p:cNvPr id="8" name="Date Placeholder 5"/>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1/17/2025</a:t>
            </a:fld>
            <a:endParaRPr lang="en-US"/>
          </a:p>
        </p:txBody>
      </p:sp>
      <p:sp>
        <p:nvSpPr>
          <p:cNvPr id="7" name="Footer Placeholder 6"/>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a:t>
            </a:r>
            <a:r>
              <a:rPr lang="en-US" err="1"/>
              <a:t>websiteurl</a:t>
            </a:r>
            <a:endParaRPr lang="en-US"/>
          </a:p>
        </p:txBody>
      </p:sp>
      <p:sp>
        <p:nvSpPr>
          <p:cNvPr id="9" name="Slide Number Placeholder 7"/>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37556012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creenshot (Dark Vertical)">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sp>
        <p:nvSpPr>
          <p:cNvPr id="11" name="Text Placeholder 2"/>
          <p:cNvSpPr>
            <a:spLocks noGrp="1"/>
          </p:cNvSpPr>
          <p:nvPr>
            <p:ph type="body" sz="quarter" idx="13"/>
          </p:nvPr>
        </p:nvSpPr>
        <p:spPr bwMode="white">
          <a:xfrm>
            <a:off x="838200" y="1365203"/>
            <a:ext cx="10515600"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12"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4" descr="Screenshot"/>
          <p:cNvSpPr>
            <a:spLocks noGrp="1"/>
          </p:cNvSpPr>
          <p:nvPr>
            <p:ph type="pic" sz="quarter" idx="10" hasCustomPrompt="1"/>
          </p:nvPr>
        </p:nvSpPr>
        <p:spPr bwMode="gray">
          <a:xfrm>
            <a:off x="1373459" y="3771871"/>
            <a:ext cx="9287236" cy="4733889"/>
          </a:xfrm>
        </p:spPr>
        <p:txBody>
          <a:bodyPr/>
          <a:lstStyle>
            <a:lvl1pPr>
              <a:defRPr/>
            </a:lvl1pPr>
          </a:lstStyle>
          <a:p>
            <a:r>
              <a:rPr lang="en-US"/>
              <a:t>Click icon to insert screenshot</a:t>
            </a:r>
          </a:p>
        </p:txBody>
      </p:sp>
    </p:spTree>
    <p:extLst>
      <p:ext uri="{BB962C8B-B14F-4D97-AF65-F5344CB8AC3E}">
        <p14:creationId xmlns:p14="http://schemas.microsoft.com/office/powerpoint/2010/main" val="16399159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Full Window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pic>
        <p:nvPicPr>
          <p:cNvPr id="12"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1264693"/>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3" descr="Screenshot"/>
          <p:cNvSpPr>
            <a:spLocks noGrp="1"/>
          </p:cNvSpPr>
          <p:nvPr>
            <p:ph type="pic" sz="quarter" idx="10" hasCustomPrompt="1"/>
          </p:nvPr>
        </p:nvSpPr>
        <p:spPr bwMode="gray">
          <a:xfrm>
            <a:off x="1373459" y="1813862"/>
            <a:ext cx="9287236" cy="4733889"/>
          </a:xfrm>
        </p:spPr>
        <p:txBody>
          <a:bodyPr/>
          <a:lstStyle>
            <a:lvl1pPr>
              <a:defRPr/>
            </a:lvl1pPr>
          </a:lstStyle>
          <a:p>
            <a:r>
              <a:rPr lang="en-US"/>
              <a:t>Click icon to insert screenshot</a:t>
            </a:r>
          </a:p>
        </p:txBody>
      </p:sp>
    </p:spTree>
    <p:extLst>
      <p:ext uri="{BB962C8B-B14F-4D97-AF65-F5344CB8AC3E}">
        <p14:creationId xmlns:p14="http://schemas.microsoft.com/office/powerpoint/2010/main" val="364872563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Gray Horizontal)">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bwMode="black">
          <a:xfrm>
            <a:off x="815897" y="287066"/>
            <a:ext cx="3521927" cy="2734914"/>
          </a:xfrm>
        </p:spPr>
        <p:txBody>
          <a:bodyPr/>
          <a:lstStyle>
            <a:lvl1pPr>
              <a:defRPr>
                <a:solidFill>
                  <a:schemeClr val="accent1"/>
                </a:solidFill>
              </a:defRPr>
            </a:lvl1pPr>
          </a:lstStyle>
          <a:p>
            <a:r>
              <a:rPr lang="en-US"/>
              <a:t>Click to edit title</a:t>
            </a:r>
          </a:p>
        </p:txBody>
      </p:sp>
      <p:sp>
        <p:nvSpPr>
          <p:cNvPr id="4" name="Text Placeholder 2"/>
          <p:cNvSpPr>
            <a:spLocks noGrp="1"/>
          </p:cNvSpPr>
          <p:nvPr>
            <p:ph type="body" sz="quarter" idx="11"/>
          </p:nvPr>
        </p:nvSpPr>
        <p:spPr bwMode="black">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4"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a:t>Click icon to insert screenshot</a:t>
            </a:r>
          </a:p>
        </p:txBody>
      </p:sp>
      <p:sp>
        <p:nvSpPr>
          <p:cNvPr id="10" name="Date Placeholder 5"/>
          <p:cNvSpPr>
            <a:spLocks noGrp="1"/>
          </p:cNvSpPr>
          <p:nvPr>
            <p:ph type="dt" sz="half" idx="12"/>
          </p:nvPr>
        </p:nvSpPr>
        <p:spPr bwMode="black">
          <a:xfrm>
            <a:off x="838200" y="6356350"/>
            <a:ext cx="1358590" cy="365125"/>
          </a:xfrm>
        </p:spPr>
        <p:txBody>
          <a:bodyPr/>
          <a:lstStyle/>
          <a:p>
            <a:fld id="{5D76A200-3168-4D33-A718-3974884CE863}" type="datetime1">
              <a:rPr lang="en-US" smtClean="0"/>
              <a:t>1/17/2025</a:t>
            </a:fld>
            <a:endParaRPr lang="en-US"/>
          </a:p>
        </p:txBody>
      </p:sp>
      <p:sp>
        <p:nvSpPr>
          <p:cNvPr id="7"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a:t>
            </a:r>
            <a:r>
              <a:rPr lang="en-US" err="1"/>
              <a:t>websiteurl</a:t>
            </a:r>
            <a:endParaRPr lang="en-US"/>
          </a:p>
        </p:txBody>
      </p:sp>
      <p:sp>
        <p:nvSpPr>
          <p:cNvPr id="11" name="Slide Number Placeholder 7"/>
          <p:cNvSpPr>
            <a:spLocks noGrp="1"/>
          </p:cNvSpPr>
          <p:nvPr>
            <p:ph type="sldNum" sz="quarter" idx="13"/>
          </p:nvPr>
        </p:nvSpPr>
        <p:spPr bwMode="black">
          <a:xfrm>
            <a:off x="9891132" y="6356350"/>
            <a:ext cx="1462668" cy="365125"/>
          </a:xfrm>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0090378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creenshot (Light Gray Vertical)">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9"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p>
        </p:txBody>
      </p:sp>
      <p:sp>
        <p:nvSpPr>
          <p:cNvPr id="7" name="Text Placeholder 2"/>
          <p:cNvSpPr>
            <a:spLocks noGrp="1"/>
          </p:cNvSpPr>
          <p:nvPr>
            <p:ph type="body" sz="quarter" idx="11"/>
          </p:nvPr>
        </p:nvSpPr>
        <p:spPr bwMode="black">
          <a:xfrm>
            <a:off x="838200" y="1365203"/>
            <a:ext cx="10515600" cy="156718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6"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4"/>
          <p:cNvSpPr>
            <a:spLocks noGrp="1"/>
          </p:cNvSpPr>
          <p:nvPr>
            <p:ph type="pic" sz="quarter" idx="10" hasCustomPrompt="1"/>
          </p:nvPr>
        </p:nvSpPr>
        <p:spPr bwMode="gray">
          <a:xfrm>
            <a:off x="1373459" y="3771871"/>
            <a:ext cx="9287236" cy="4733889"/>
          </a:xfrm>
        </p:spPr>
        <p:txBody>
          <a:bodyPr/>
          <a:lstStyle>
            <a:lvl1pPr>
              <a:defRPr/>
            </a:lvl1pPr>
          </a:lstStyle>
          <a:p>
            <a:r>
              <a:rPr lang="en-US"/>
              <a:t>Click icon to insert screenshot</a:t>
            </a:r>
          </a:p>
        </p:txBody>
      </p:sp>
    </p:spTree>
    <p:extLst>
      <p:ext uri="{BB962C8B-B14F-4D97-AF65-F5344CB8AC3E}">
        <p14:creationId xmlns:p14="http://schemas.microsoft.com/office/powerpoint/2010/main" val="894290563"/>
      </p:ext>
    </p:extLst>
  </p:cSld>
  <p:clrMapOvr>
    <a:masterClrMapping/>
  </p:clrMapOvr>
  <p:hf sldNum="0"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creenshot (Full Window Light Gray)">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p>
        </p:txBody>
      </p:sp>
      <p:pic>
        <p:nvPicPr>
          <p:cNvPr id="9"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1264693"/>
            <a:ext cx="9387470" cy="5283060"/>
          </a:xfrm>
          <a:prstGeom prst="rect">
            <a:avLst/>
          </a:prstGeom>
          <a:ln>
            <a:noFill/>
          </a:ln>
          <a:effectLst>
            <a:outerShdw blurRad="292100" dist="139700" dir="2700000" algn="tl" rotWithShape="0">
              <a:srgbClr val="333333">
                <a:alpha val="65000"/>
              </a:srgbClr>
            </a:outerShdw>
          </a:effectLst>
        </p:spPr>
      </p:pic>
      <p:sp>
        <p:nvSpPr>
          <p:cNvPr id="10" name="Picture Placeholder 3" descr="Screenshot"/>
          <p:cNvSpPr>
            <a:spLocks noGrp="1"/>
          </p:cNvSpPr>
          <p:nvPr>
            <p:ph type="pic" sz="quarter" idx="10" hasCustomPrompt="1"/>
          </p:nvPr>
        </p:nvSpPr>
        <p:spPr bwMode="gray">
          <a:xfrm>
            <a:off x="1373459" y="1813862"/>
            <a:ext cx="9287236" cy="4733889"/>
          </a:xfrm>
        </p:spPr>
        <p:txBody>
          <a:bodyPr/>
          <a:lstStyle>
            <a:lvl1pPr>
              <a:defRPr/>
            </a:lvl1pPr>
          </a:lstStyle>
          <a:p>
            <a:r>
              <a:rPr lang="en-US"/>
              <a:t>Click icon to insert screenshot</a:t>
            </a:r>
          </a:p>
        </p:txBody>
      </p:sp>
    </p:spTree>
    <p:extLst>
      <p:ext uri="{BB962C8B-B14F-4D97-AF65-F5344CB8AC3E}">
        <p14:creationId xmlns:p14="http://schemas.microsoft.com/office/powerpoint/2010/main" val="1064751064"/>
      </p:ext>
    </p:extLst>
  </p:cSld>
  <p:clrMapOvr>
    <a:masterClrMapping/>
  </p:clrMapOvr>
  <p:hf sldNum="0"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creenshot (Blue Horizontal)">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a:t>Click to edit title</a:t>
            </a:r>
          </a:p>
        </p:txBody>
      </p:sp>
      <p:sp>
        <p:nvSpPr>
          <p:cNvPr id="15" name="Text Placeholder 2"/>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4"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a:t>Click icon to insert screenshot</a:t>
            </a:r>
          </a:p>
        </p:txBody>
      </p:sp>
      <p:sp>
        <p:nvSpPr>
          <p:cNvPr id="10" name="Date Placeholder 5"/>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1/17/2025</a:t>
            </a:fld>
            <a:endParaRPr lang="en-US"/>
          </a:p>
        </p:txBody>
      </p:sp>
      <p:sp>
        <p:nvSpPr>
          <p:cNvPr id="9" name="Footer Placeholder 6"/>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a:t>
            </a:r>
            <a:r>
              <a:rPr lang="en-US" err="1"/>
              <a:t>websiteurl</a:t>
            </a:r>
            <a:endParaRPr lang="en-US"/>
          </a:p>
        </p:txBody>
      </p:sp>
      <p:sp>
        <p:nvSpPr>
          <p:cNvPr id="11" name="Slide Number Placeholder 7"/>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19693263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creenshot (Blue Vertical)">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sp>
        <p:nvSpPr>
          <p:cNvPr id="14" name="Text Placeholder 2"/>
          <p:cNvSpPr>
            <a:spLocks noGrp="1"/>
          </p:cNvSpPr>
          <p:nvPr>
            <p:ph type="body" sz="quarter" idx="13"/>
          </p:nvPr>
        </p:nvSpPr>
        <p:spPr bwMode="white">
          <a:xfrm>
            <a:off x="838200" y="1365203"/>
            <a:ext cx="10515600"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15"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4" descr="Screenshot"/>
          <p:cNvSpPr>
            <a:spLocks noGrp="1"/>
          </p:cNvSpPr>
          <p:nvPr>
            <p:ph type="pic" sz="quarter" idx="10" hasCustomPrompt="1"/>
          </p:nvPr>
        </p:nvSpPr>
        <p:spPr bwMode="gray">
          <a:xfrm>
            <a:off x="1373459" y="3771871"/>
            <a:ext cx="9287236" cy="4733889"/>
          </a:xfrm>
        </p:spPr>
        <p:txBody>
          <a:bodyPr/>
          <a:lstStyle>
            <a:lvl1pPr>
              <a:defRPr/>
            </a:lvl1pPr>
          </a:lstStyle>
          <a:p>
            <a:r>
              <a:rPr lang="en-US"/>
              <a:t>Click icon to insert screenshot</a:t>
            </a:r>
          </a:p>
        </p:txBody>
      </p:sp>
    </p:spTree>
    <p:extLst>
      <p:ext uri="{BB962C8B-B14F-4D97-AF65-F5344CB8AC3E}">
        <p14:creationId xmlns:p14="http://schemas.microsoft.com/office/powerpoint/2010/main" val="403402845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creenshot (Full Window Blue)">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pic>
        <p:nvPicPr>
          <p:cNvPr id="6"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1264693"/>
            <a:ext cx="9387470" cy="5283060"/>
          </a:xfrm>
          <a:prstGeom prst="rect">
            <a:avLst/>
          </a:prstGeom>
          <a:ln>
            <a:noFill/>
          </a:ln>
          <a:effectLst>
            <a:outerShdw blurRad="292100" dist="139700" dir="2700000" algn="tl" rotWithShape="0">
              <a:srgbClr val="333333">
                <a:alpha val="65000"/>
              </a:srgbClr>
            </a:outerShdw>
          </a:effectLst>
        </p:spPr>
      </p:pic>
      <p:sp>
        <p:nvSpPr>
          <p:cNvPr id="7" name="Picture Placeholder 3" descr="Screenshot"/>
          <p:cNvSpPr>
            <a:spLocks noGrp="1"/>
          </p:cNvSpPr>
          <p:nvPr>
            <p:ph type="pic" sz="quarter" idx="10" hasCustomPrompt="1"/>
          </p:nvPr>
        </p:nvSpPr>
        <p:spPr bwMode="gray">
          <a:xfrm>
            <a:off x="1373459" y="1813862"/>
            <a:ext cx="9287236" cy="4733889"/>
          </a:xfrm>
        </p:spPr>
        <p:txBody>
          <a:bodyPr/>
          <a:lstStyle>
            <a:lvl1pPr>
              <a:defRPr/>
            </a:lvl1pPr>
          </a:lstStyle>
          <a:p>
            <a:r>
              <a:rPr lang="en-US"/>
              <a:t>Click icon to insert screenshot</a:t>
            </a:r>
          </a:p>
        </p:txBody>
      </p:sp>
    </p:spTree>
    <p:extLst>
      <p:ext uri="{BB962C8B-B14F-4D97-AF65-F5344CB8AC3E}">
        <p14:creationId xmlns:p14="http://schemas.microsoft.com/office/powerpoint/2010/main" val="57571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bwMode="auto">
      <p:bgPr>
        <a:solidFill>
          <a:srgbClr val="E8E8E8"/>
        </a:solidFill>
        <a:effectLst/>
      </p:bgPr>
    </p:bg>
    <p:spTree>
      <p:nvGrpSpPr>
        <p:cNvPr id="1" name=""/>
        <p:cNvGrpSpPr/>
        <p:nvPr/>
      </p:nvGrpSpPr>
      <p:grpSpPr>
        <a:xfrm>
          <a:off x="0" y="0"/>
          <a:ext cx="0" cy="0"/>
          <a:chOff x="0" y="0"/>
          <a:chExt cx="0" cy="0"/>
        </a:xfrm>
      </p:grpSpPr>
      <p:sp>
        <p:nvSpPr>
          <p:cNvPr id="3"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0" name="Title 2"/>
          <p:cNvSpPr>
            <a:spLocks noGrp="1"/>
          </p:cNvSpPr>
          <p:nvPr>
            <p:ph type="title"/>
          </p:nvPr>
        </p:nvSpPr>
        <p:spPr bwMode="white">
          <a:xfrm>
            <a:off x="838200" y="-1"/>
            <a:ext cx="10515600" cy="1216025"/>
          </a:xfrm>
          <a:noFill/>
        </p:spPr>
        <p:txBody>
          <a:bodyPr lIns="45720" rIns="45720">
            <a:normAutofit/>
          </a:bodyPr>
          <a:lstStyle>
            <a:lvl1pPr algn="r">
              <a:defRPr sz="3600">
                <a:solidFill>
                  <a:schemeClr val="bg1"/>
                </a:solidFill>
              </a:defRPr>
            </a:lvl1pPr>
          </a:lstStyle>
          <a:p>
            <a:r>
              <a:rPr lang="en-US"/>
              <a:t>Click to edit Master title style</a:t>
            </a:r>
          </a:p>
        </p:txBody>
      </p:sp>
      <p:sp>
        <p:nvSpPr>
          <p:cNvPr id="12" name="Table Placeholder 3"/>
          <p:cNvSpPr>
            <a:spLocks noGrp="1"/>
          </p:cNvSpPr>
          <p:nvPr>
            <p:ph type="tbl" sz="quarter" idx="13"/>
          </p:nvPr>
        </p:nvSpPr>
        <p:spPr bwMode="gray">
          <a:xfrm>
            <a:off x="838200" y="1335088"/>
            <a:ext cx="10515600" cy="4841875"/>
          </a:xfrm>
        </p:spPr>
        <p:txBody>
          <a:bodyPr/>
          <a:lstStyle/>
          <a:p>
            <a:r>
              <a:rPr lang="en-US"/>
              <a:t>Click icon to add table</a:t>
            </a:r>
          </a:p>
        </p:txBody>
      </p:sp>
      <p:sp>
        <p:nvSpPr>
          <p:cNvPr id="4" name="Date Placeholder 4"/>
          <p:cNvSpPr>
            <a:spLocks noGrp="1"/>
          </p:cNvSpPr>
          <p:nvPr>
            <p:ph type="dt" sz="half" idx="10"/>
          </p:nvPr>
        </p:nvSpPr>
        <p:spPr bwMode="black"/>
        <p:txBody>
          <a:bodyPr/>
          <a:lstStyle/>
          <a:p>
            <a:fld id="{9A198C9B-0587-4A1E-9E03-E4C9FE222F08}" type="datetime1">
              <a:rPr lang="en-US" smtClean="0"/>
              <a:t>1/17/2025</a:t>
            </a:fld>
            <a:endParaRPr lang="en-US"/>
          </a:p>
        </p:txBody>
      </p:sp>
      <p:sp>
        <p:nvSpPr>
          <p:cNvPr id="11" name="Footer Placeholder 5"/>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a:t>
            </a:r>
            <a:r>
              <a:rPr lang="en-US" err="1"/>
              <a:t>websiteurl</a:t>
            </a:r>
            <a:endParaRPr lang="en-US"/>
          </a:p>
        </p:txBody>
      </p:sp>
      <p:sp>
        <p:nvSpPr>
          <p:cNvPr id="6" name="Slide Number Placeholder 6"/>
          <p:cNvSpPr>
            <a:spLocks noGrp="1"/>
          </p:cNvSpPr>
          <p:nvPr>
            <p:ph type="sldNum" sz="quarter" idx="12"/>
          </p:nvPr>
        </p:nvSpPr>
        <p:spPr bwMode="black"/>
        <p:txBody>
          <a:bodyPr/>
          <a:lstStyle/>
          <a:p>
            <a:fld id="{48F63A3B-78C7-47BE-AE5E-E10140E04643}" type="slidenum">
              <a:rPr lang="en-US" smtClean="0"/>
              <a:t>‹#›</a:t>
            </a:fld>
            <a:endParaRPr lang="en-US"/>
          </a:p>
        </p:txBody>
      </p:sp>
      <p:sp>
        <p:nvSpPr>
          <p:cNvPr id="9"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799644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creenshot (Computer)">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a:t>Click to edit title</a:t>
            </a:r>
          </a:p>
        </p:txBody>
      </p:sp>
      <p:sp>
        <p:nvSpPr>
          <p:cNvPr id="16" name="Text Placeholder 2"/>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4"/>
          <p:cNvSpPr>
            <a:spLocks noGrp="1"/>
          </p:cNvSpPr>
          <p:nvPr>
            <p:ph type="pic" sz="quarter" idx="10" hasCustomPrompt="1"/>
          </p:nvPr>
        </p:nvSpPr>
        <p:spPr bwMode="gray">
          <a:xfrm>
            <a:off x="4976787" y="691882"/>
            <a:ext cx="6300787" cy="3411537"/>
          </a:xfrm>
        </p:spPr>
        <p:txBody>
          <a:bodyPr/>
          <a:lstStyle>
            <a:lvl1pPr>
              <a:defRPr/>
            </a:lvl1pPr>
          </a:lstStyle>
          <a:p>
            <a:r>
              <a:rPr lang="en-US"/>
              <a:t>Click icon to insert screenshot</a:t>
            </a:r>
          </a:p>
        </p:txBody>
      </p:sp>
      <p:sp>
        <p:nvSpPr>
          <p:cNvPr id="10" name="Date Placeholder 5"/>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1/17/2025</a:t>
            </a:fld>
            <a:endParaRPr lang="en-US"/>
          </a:p>
        </p:txBody>
      </p:sp>
      <p:sp>
        <p:nvSpPr>
          <p:cNvPr id="9" name="Footer Placeholder 6"/>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a:t>
            </a:r>
            <a:r>
              <a:rPr lang="en-US" err="1"/>
              <a:t>websiteurl</a:t>
            </a:r>
            <a:endParaRPr lang="en-US"/>
          </a:p>
        </p:txBody>
      </p:sp>
      <p:sp>
        <p:nvSpPr>
          <p:cNvPr id="11" name="Slide Number Placeholder 7"/>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276175235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Screenshot (Computer, Tablet, Phone)">
    <p:bg bwMode="black">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a:extLst>
              <a:ext uri="{28A0092B-C50C-407E-A947-70E740481C1C}">
                <a14:useLocalDpi xmlns:a14="http://schemas.microsoft.com/office/drawing/2010/main" val="0"/>
              </a:ext>
            </a:extLst>
          </a:blip>
          <a:srcRect t="8417"/>
          <a:stretch/>
        </p:blipFill>
        <p:spPr bwMode="gray">
          <a:xfrm>
            <a:off x="513807" y="300788"/>
            <a:ext cx="11412844" cy="6506515"/>
          </a:xfrm>
          <a:prstGeom prst="rect">
            <a:avLst/>
          </a:prstGeom>
        </p:spPr>
      </p:pic>
      <p:sp>
        <p:nvSpPr>
          <p:cNvPr id="13" name="Title 2"/>
          <p:cNvSpPr>
            <a:spLocks noGrp="1"/>
          </p:cNvSpPr>
          <p:nvPr>
            <p:ph type="title" hasCustomPrompt="1"/>
          </p:nvPr>
        </p:nvSpPr>
        <p:spPr bwMode="white">
          <a:xfrm>
            <a:off x="815897" y="287066"/>
            <a:ext cx="3521927" cy="2734914"/>
          </a:xfrm>
        </p:spPr>
        <p:txBody>
          <a:bodyPr/>
          <a:lstStyle>
            <a:lvl1pPr>
              <a:defRPr b="0">
                <a:solidFill>
                  <a:schemeClr val="tx1"/>
                </a:solidFill>
              </a:defRPr>
            </a:lvl1pPr>
          </a:lstStyle>
          <a:p>
            <a:r>
              <a:rPr lang="en-US"/>
              <a:t>Click to edit title</a:t>
            </a:r>
          </a:p>
        </p:txBody>
      </p:sp>
      <p:sp>
        <p:nvSpPr>
          <p:cNvPr id="15" name="Picture Placeholder 3"/>
          <p:cNvSpPr>
            <a:spLocks noGrp="1"/>
          </p:cNvSpPr>
          <p:nvPr>
            <p:ph type="pic" sz="quarter" idx="10" hasCustomPrompt="1"/>
          </p:nvPr>
        </p:nvSpPr>
        <p:spPr bwMode="gray">
          <a:xfrm>
            <a:off x="4976788" y="691883"/>
            <a:ext cx="6298572" cy="3369130"/>
          </a:xfrm>
        </p:spPr>
        <p:txBody>
          <a:bodyPr/>
          <a:lstStyle>
            <a:lvl1pPr>
              <a:defRPr/>
            </a:lvl1pPr>
          </a:lstStyle>
          <a:p>
            <a:r>
              <a:rPr lang="en-US"/>
              <a:t>Click icon to insert screenshot</a:t>
            </a:r>
          </a:p>
        </p:txBody>
      </p:sp>
      <p:sp>
        <p:nvSpPr>
          <p:cNvPr id="12" name="Picture Placeholder 4"/>
          <p:cNvSpPr>
            <a:spLocks noGrp="1"/>
          </p:cNvSpPr>
          <p:nvPr>
            <p:ph type="pic" sz="quarter" idx="13" hasCustomPrompt="1"/>
          </p:nvPr>
        </p:nvSpPr>
        <p:spPr bwMode="gray">
          <a:xfrm>
            <a:off x="2393577" y="3413074"/>
            <a:ext cx="1848970" cy="2458337"/>
          </a:xfrm>
        </p:spPr>
        <p:txBody>
          <a:bodyPr>
            <a:normAutofit/>
          </a:bodyPr>
          <a:lstStyle>
            <a:lvl1pPr>
              <a:defRPr sz="2200"/>
            </a:lvl1pPr>
          </a:lstStyle>
          <a:p>
            <a:r>
              <a:rPr lang="en-US"/>
              <a:t>Click icon to insert screenshot</a:t>
            </a:r>
          </a:p>
        </p:txBody>
      </p:sp>
      <p:sp>
        <p:nvSpPr>
          <p:cNvPr id="17" name="Picture Placeholder 5"/>
          <p:cNvSpPr>
            <a:spLocks noGrp="1"/>
          </p:cNvSpPr>
          <p:nvPr>
            <p:ph type="pic" sz="quarter" idx="14" hasCustomPrompt="1"/>
          </p:nvPr>
        </p:nvSpPr>
        <p:spPr bwMode="gray">
          <a:xfrm>
            <a:off x="968188" y="4352926"/>
            <a:ext cx="894231" cy="1570503"/>
          </a:xfrm>
        </p:spPr>
        <p:txBody>
          <a:bodyPr>
            <a:normAutofit/>
          </a:bodyPr>
          <a:lstStyle>
            <a:lvl1pPr marL="171450" indent="-171450">
              <a:buFont typeface="Arial" panose="020B0604020202020204" pitchFamily="34" charset="0"/>
              <a:buChar char="•"/>
              <a:defRPr sz="950"/>
            </a:lvl1pPr>
          </a:lstStyle>
          <a:p>
            <a:r>
              <a:rPr lang="en-US"/>
              <a:t>Click icon to insert screenshot</a:t>
            </a:r>
          </a:p>
        </p:txBody>
      </p:sp>
      <p:sp>
        <p:nvSpPr>
          <p:cNvPr id="10" name="Date Placeholder 6"/>
          <p:cNvSpPr>
            <a:spLocks noGrp="1"/>
          </p:cNvSpPr>
          <p:nvPr>
            <p:ph type="dt" sz="half" idx="11"/>
          </p:nvPr>
        </p:nvSpPr>
        <p:spPr bwMode="white">
          <a:xfrm>
            <a:off x="838200" y="6356350"/>
            <a:ext cx="1358590" cy="365125"/>
          </a:xfrm>
        </p:spPr>
        <p:txBody>
          <a:bodyPr/>
          <a:lstStyle>
            <a:lvl1pPr>
              <a:defRPr>
                <a:solidFill>
                  <a:schemeClr val="tx2"/>
                </a:solidFill>
              </a:defRPr>
            </a:lvl1pPr>
          </a:lstStyle>
          <a:p>
            <a:fld id="{276FB33B-BCEE-4E25-B97B-A564B0E1024B}" type="datetime1">
              <a:rPr lang="en-US" smtClean="0"/>
              <a:pPr/>
              <a:t>1/17/2025</a:t>
            </a:fld>
            <a:endParaRPr lang="en-US"/>
          </a:p>
        </p:txBody>
      </p:sp>
      <p:sp>
        <p:nvSpPr>
          <p:cNvPr id="9" name="Footer Placeholder 7"/>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tx1"/>
                </a:solidFill>
              </a:rPr>
              <a:t>|</a:t>
            </a:r>
            <a:r>
              <a:rPr lang="en-US"/>
              <a:t> mn.gov/</a:t>
            </a:r>
            <a:r>
              <a:rPr lang="en-US" err="1"/>
              <a:t>websiteurl</a:t>
            </a:r>
            <a:endParaRPr lang="en-US"/>
          </a:p>
        </p:txBody>
      </p:sp>
      <p:sp>
        <p:nvSpPr>
          <p:cNvPr id="11" name="Slide Number Placeholder 8"/>
          <p:cNvSpPr>
            <a:spLocks noGrp="1"/>
          </p:cNvSpPr>
          <p:nvPr>
            <p:ph type="sldNum" sz="quarter" idx="12"/>
          </p:nvPr>
        </p:nvSpPr>
        <p:spPr bwMode="white">
          <a:xfrm>
            <a:off x="9891132" y="6356350"/>
            <a:ext cx="1462668" cy="365125"/>
          </a:xfrm>
        </p:spPr>
        <p:txBody>
          <a:bodyPr/>
          <a:lstStyle>
            <a:lvl1pPr>
              <a:defRPr>
                <a:solidFill>
                  <a:schemeClr val="tx2"/>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427636752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ue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
          <p:cNvSpPr/>
          <p:nvPr userDrawn="1"/>
        </p:nvSpPr>
        <p:spPr bwMode="white">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2"/>
          <p:cNvSpPr>
            <a:spLocks noGrp="1"/>
          </p:cNvSpPr>
          <p:nvPr>
            <p:ph type="title" hasCustomPrompt="1"/>
          </p:nvPr>
        </p:nvSpPr>
        <p:spPr bwMode="black">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a:t>“Click to edit quote.”</a:t>
            </a:r>
          </a:p>
        </p:txBody>
      </p:sp>
      <p:sp>
        <p:nvSpPr>
          <p:cNvPr id="8" name="Text Placeholder 3"/>
          <p:cNvSpPr>
            <a:spLocks noGrp="1"/>
          </p:cNvSpPr>
          <p:nvPr>
            <p:ph type="body" sz="quarter" idx="13" hasCustomPrompt="1"/>
          </p:nvPr>
        </p:nvSpPr>
        <p:spPr bwMode="black">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a:t>- Click to edit name or subtext</a:t>
            </a:r>
          </a:p>
        </p:txBody>
      </p:sp>
      <p:sp>
        <p:nvSpPr>
          <p:cNvPr id="10"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1/17/2025</a:t>
            </a:fld>
            <a:endParaRPr lang="en-US"/>
          </a:p>
        </p:txBody>
      </p:sp>
      <p:sp>
        <p:nvSpPr>
          <p:cNvPr id="9" name="Footer Placeholder 5"/>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a:t>
            </a:r>
            <a:r>
              <a:rPr lang="en-US" err="1"/>
              <a:t>websiteurl</a:t>
            </a:r>
            <a:endParaRPr lang="en-US"/>
          </a:p>
        </p:txBody>
      </p:sp>
      <p:sp>
        <p:nvSpPr>
          <p:cNvPr id="11"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32539662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Dark Background)">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
          <p:cNvSpPr/>
          <p:nvPr userDrawn="1"/>
        </p:nvSpPr>
        <p:spPr bwMode="white">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2"/>
          <p:cNvSpPr>
            <a:spLocks noGrp="1"/>
          </p:cNvSpPr>
          <p:nvPr>
            <p:ph type="title" hasCustomPrompt="1"/>
          </p:nvPr>
        </p:nvSpPr>
        <p:spPr bwMode="black">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a:t>“Click to edit quote.”</a:t>
            </a:r>
          </a:p>
        </p:txBody>
      </p:sp>
      <p:sp>
        <p:nvSpPr>
          <p:cNvPr id="15" name="Text Placeholder 3"/>
          <p:cNvSpPr>
            <a:spLocks noGrp="1"/>
          </p:cNvSpPr>
          <p:nvPr>
            <p:ph type="body" sz="quarter" idx="13" hasCustomPrompt="1"/>
          </p:nvPr>
        </p:nvSpPr>
        <p:spPr bwMode="black">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a:t>- Click to edit name or subtext</a:t>
            </a:r>
          </a:p>
        </p:txBody>
      </p:sp>
      <p:sp>
        <p:nvSpPr>
          <p:cNvPr id="16"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1/17/2025</a:t>
            </a:fld>
            <a:endParaRPr lang="en-US"/>
          </a:p>
        </p:txBody>
      </p:sp>
      <p:sp>
        <p:nvSpPr>
          <p:cNvPr id="18" name="Footer Placeholder 5"/>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a:t>
            </a:r>
            <a:r>
              <a:rPr lang="en-US" err="1"/>
              <a:t>websiteurl</a:t>
            </a:r>
            <a:endParaRPr lang="en-US"/>
          </a:p>
        </p:txBody>
      </p:sp>
      <p:sp>
        <p:nvSpPr>
          <p:cNvPr id="1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14344117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Photo Background (Blue Title, Overlay)">
    <p:spTree>
      <p:nvGrpSpPr>
        <p:cNvPr id="1" name=""/>
        <p:cNvGrpSpPr/>
        <p:nvPr/>
      </p:nvGrpSpPr>
      <p:grpSpPr>
        <a:xfrm>
          <a:off x="0" y="0"/>
          <a:ext cx="0" cy="0"/>
          <a:chOff x="0" y="0"/>
          <a:chExt cx="0" cy="0"/>
        </a:xfrm>
      </p:grpSpPr>
      <p:sp>
        <p:nvSpPr>
          <p:cNvPr id="12"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1"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9" name="Picture Placeholder 3"/>
          <p:cNvSpPr>
            <a:spLocks noGrp="1"/>
          </p:cNvSpPr>
          <p:nvPr>
            <p:ph type="pic" sz="quarter" idx="13" hasCustomPrompt="1"/>
          </p:nvPr>
        </p:nvSpPr>
        <p:spPr bwMode="gray">
          <a:xfrm>
            <a:off x="0" y="1219198"/>
            <a:ext cx="12192000" cy="5638802"/>
          </a:xfrm>
        </p:spPr>
        <p:txBody>
          <a:bodyPr/>
          <a:lstStyle/>
          <a:p>
            <a:r>
              <a:rPr lang="en-US"/>
              <a:t>Click Icon to add picture</a:t>
            </a:r>
          </a:p>
        </p:txBody>
      </p:sp>
      <p:sp>
        <p:nvSpPr>
          <p:cNvPr id="7" name="Content Placeholder 4"/>
          <p:cNvSpPr>
            <a:spLocks noGrp="1"/>
          </p:cNvSpPr>
          <p:nvPr>
            <p:ph idx="1"/>
          </p:nvPr>
        </p:nvSpPr>
        <p:spPr bwMode="auto">
          <a:xfrm>
            <a:off x="0" y="1921328"/>
            <a:ext cx="5683624" cy="4234542"/>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76233973"/>
      </p:ext>
    </p:extLst>
  </p:cSld>
  <p:clrMapOvr>
    <a:masterClrMapping/>
  </p:clrMapOvr>
  <p:hf sldNum="0"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Photo Background (White Title, Blue Overlay)">
    <p:spTree>
      <p:nvGrpSpPr>
        <p:cNvPr id="1" name=""/>
        <p:cNvGrpSpPr/>
        <p:nvPr/>
      </p:nvGrpSpPr>
      <p:grpSpPr>
        <a:xfrm>
          <a:off x="0" y="0"/>
          <a:ext cx="0" cy="0"/>
          <a:chOff x="0" y="0"/>
          <a:chExt cx="0" cy="0"/>
        </a:xfrm>
      </p:grpSpPr>
      <p:sp>
        <p:nvSpPr>
          <p:cNvPr id="8"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p>
        </p:txBody>
      </p:sp>
      <p:sp>
        <p:nvSpPr>
          <p:cNvPr id="9" name="Picture Placeholder 2"/>
          <p:cNvSpPr>
            <a:spLocks noGrp="1"/>
          </p:cNvSpPr>
          <p:nvPr>
            <p:ph type="pic" sz="quarter" idx="13" hasCustomPrompt="1"/>
          </p:nvPr>
        </p:nvSpPr>
        <p:spPr bwMode="gray">
          <a:xfrm>
            <a:off x="0" y="1219198"/>
            <a:ext cx="12192000" cy="5638802"/>
          </a:xfrm>
        </p:spPr>
        <p:txBody>
          <a:bodyPr/>
          <a:lstStyle>
            <a:lvl1pPr>
              <a:defRPr baseline="0"/>
            </a:lvl1pPr>
          </a:lstStyle>
          <a:p>
            <a:r>
              <a:rPr lang="en-US"/>
              <a:t>Click Icon to add picture</a:t>
            </a:r>
          </a:p>
        </p:txBody>
      </p:sp>
      <p:sp>
        <p:nvSpPr>
          <p:cNvPr id="7" name="Content Placeholder 3"/>
          <p:cNvSpPr>
            <a:spLocks noGrp="1"/>
          </p:cNvSpPr>
          <p:nvPr>
            <p:ph idx="1"/>
          </p:nvPr>
        </p:nvSpPr>
        <p:spPr bwMode="auto">
          <a:xfrm>
            <a:off x="0" y="1921328"/>
            <a:ext cx="5683624" cy="4234542"/>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9488019"/>
      </p:ext>
    </p:extLst>
  </p:cSld>
  <p:clrMapOvr>
    <a:masterClrMapping/>
  </p:clrMapOvr>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Image Background (Blue Circle)">
    <p:bg bwMode="gray">
      <p:bgPr>
        <a:solidFill>
          <a:schemeClr val="bg1"/>
        </a:solidFill>
        <a:effectLst/>
      </p:bgPr>
    </p:bg>
    <p:spTree>
      <p:nvGrpSpPr>
        <p:cNvPr id="1" name=""/>
        <p:cNvGrpSpPr/>
        <p:nvPr/>
      </p:nvGrpSpPr>
      <p:grpSpPr>
        <a:xfrm>
          <a:off x="0" y="0"/>
          <a:ext cx="0" cy="0"/>
          <a:chOff x="0" y="0"/>
          <a:chExt cx="0" cy="0"/>
        </a:xfrm>
      </p:grpSpPr>
      <p:sp>
        <p:nvSpPr>
          <p:cNvPr id="7" name="Picture Placeholder 1"/>
          <p:cNvSpPr>
            <a:spLocks noGrp="1"/>
          </p:cNvSpPr>
          <p:nvPr>
            <p:ph type="pic" sz="quarter" idx="13"/>
          </p:nvPr>
        </p:nvSpPr>
        <p:spPr bwMode="gray">
          <a:xfrm>
            <a:off x="0" y="0"/>
            <a:ext cx="12192000" cy="6858000"/>
          </a:xfrm>
        </p:spPr>
        <p:txBody>
          <a:bodyPr/>
          <a:lstStyle/>
          <a:p>
            <a:r>
              <a:rPr lang="en-US"/>
              <a:t>Click icon to add picture</a:t>
            </a:r>
          </a:p>
        </p:txBody>
      </p:sp>
      <p:sp>
        <p:nvSpPr>
          <p:cNvPr id="9" name="Title 2"/>
          <p:cNvSpPr>
            <a:spLocks noGrp="1"/>
          </p:cNvSpPr>
          <p:nvPr>
            <p:ph type="title" hasCustomPrompt="1"/>
          </p:nvPr>
        </p:nvSpPr>
        <p:spPr bwMode="auto">
          <a:xfrm>
            <a:off x="6304108"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a:t>Click to edit title</a:t>
            </a:r>
          </a:p>
        </p:txBody>
      </p:sp>
    </p:spTree>
    <p:extLst>
      <p:ext uri="{BB962C8B-B14F-4D97-AF65-F5344CB8AC3E}">
        <p14:creationId xmlns:p14="http://schemas.microsoft.com/office/powerpoint/2010/main" val="4092258399"/>
      </p:ext>
    </p:extLst>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Image Background (Multiple Circles)">
    <p:bg>
      <p:bgPr>
        <a:solidFill>
          <a:schemeClr val="bg1"/>
        </a:solidFill>
        <a:effectLst/>
      </p:bgPr>
    </p:bg>
    <p:spTree>
      <p:nvGrpSpPr>
        <p:cNvPr id="1" name=""/>
        <p:cNvGrpSpPr/>
        <p:nvPr/>
      </p:nvGrpSpPr>
      <p:grpSpPr>
        <a:xfrm>
          <a:off x="0" y="0"/>
          <a:ext cx="0" cy="0"/>
          <a:chOff x="0" y="0"/>
          <a:chExt cx="0" cy="0"/>
        </a:xfrm>
      </p:grpSpPr>
      <p:sp>
        <p:nvSpPr>
          <p:cNvPr id="10" name="Picture Placeholder 1"/>
          <p:cNvSpPr>
            <a:spLocks noGrp="1"/>
          </p:cNvSpPr>
          <p:nvPr>
            <p:ph type="pic" sz="quarter" idx="15"/>
          </p:nvPr>
        </p:nvSpPr>
        <p:spPr bwMode="gray">
          <a:xfrm>
            <a:off x="0" y="0"/>
            <a:ext cx="12192000" cy="6858000"/>
          </a:xfrm>
        </p:spPr>
        <p:txBody>
          <a:bodyPr/>
          <a:lstStyle/>
          <a:p>
            <a:r>
              <a:rPr lang="en-US"/>
              <a:t>Click icon to add picture</a:t>
            </a:r>
          </a:p>
        </p:txBody>
      </p:sp>
      <p:sp>
        <p:nvSpPr>
          <p:cNvPr id="8" name="Title 2"/>
          <p:cNvSpPr>
            <a:spLocks noGrp="1"/>
          </p:cNvSpPr>
          <p:nvPr>
            <p:ph type="title" hasCustomPrompt="1"/>
          </p:nvPr>
        </p:nvSpPr>
        <p:spPr bwMode="auto">
          <a:xfrm>
            <a:off x="7289728" y="901318"/>
            <a:ext cx="4661388" cy="4661388"/>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a:t>Click to edit title</a:t>
            </a:r>
          </a:p>
        </p:txBody>
      </p:sp>
      <p:sp>
        <p:nvSpPr>
          <p:cNvPr id="12" name="Text Placeholder 3"/>
          <p:cNvSpPr>
            <a:spLocks noGrp="1"/>
          </p:cNvSpPr>
          <p:nvPr>
            <p:ph type="body" sz="quarter" idx="16" hasCustomPrompt="1"/>
          </p:nvPr>
        </p:nvSpPr>
        <p:spPr bwMode="auto">
          <a:xfrm>
            <a:off x="6054753" y="398666"/>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a:t>Second Point</a:t>
            </a:r>
          </a:p>
        </p:txBody>
      </p:sp>
      <p:sp>
        <p:nvSpPr>
          <p:cNvPr id="13" name="Text Placeholder 4"/>
          <p:cNvSpPr>
            <a:spLocks noGrp="1"/>
          </p:cNvSpPr>
          <p:nvPr>
            <p:ph type="body" sz="quarter" idx="17" hasCustomPrompt="1"/>
          </p:nvPr>
        </p:nvSpPr>
        <p:spPr bwMode="auto">
          <a:xfrm>
            <a:off x="5679058" y="3827626"/>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a:t>Third Point</a:t>
            </a:r>
          </a:p>
        </p:txBody>
      </p:sp>
    </p:spTree>
    <p:extLst>
      <p:ext uri="{BB962C8B-B14F-4D97-AF65-F5344CB8AC3E}">
        <p14:creationId xmlns:p14="http://schemas.microsoft.com/office/powerpoint/2010/main" val="2911004216"/>
      </p:ext>
    </p:extLst>
  </p:cSld>
  <p:clrMapOvr>
    <a:masterClrMapping/>
  </p:clrMapOvr>
  <p:hf sldNum="0"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Quote or Statement (Blue Box, Photo BG)">
    <p:bg>
      <p:bgPr>
        <a:solidFill>
          <a:schemeClr val="bg1"/>
        </a:solidFill>
        <a:effectLst/>
      </p:bgPr>
    </p:bg>
    <p:spTree>
      <p:nvGrpSpPr>
        <p:cNvPr id="1" name=""/>
        <p:cNvGrpSpPr/>
        <p:nvPr/>
      </p:nvGrpSpPr>
      <p:grpSpPr>
        <a:xfrm>
          <a:off x="0" y="0"/>
          <a:ext cx="0" cy="0"/>
          <a:chOff x="0" y="0"/>
          <a:chExt cx="0" cy="0"/>
        </a:xfrm>
      </p:grpSpPr>
      <p:sp>
        <p:nvSpPr>
          <p:cNvPr id="7" name="Picture Placeholder 1"/>
          <p:cNvSpPr>
            <a:spLocks noGrp="1"/>
          </p:cNvSpPr>
          <p:nvPr>
            <p:ph type="pic" sz="quarter" idx="13"/>
          </p:nvPr>
        </p:nvSpPr>
        <p:spPr bwMode="gray">
          <a:xfrm>
            <a:off x="0" y="0"/>
            <a:ext cx="12192000" cy="6858000"/>
          </a:xfrm>
        </p:spPr>
        <p:txBody>
          <a:bodyPr/>
          <a:lstStyle/>
          <a:p>
            <a:r>
              <a:rPr lang="en-US"/>
              <a:t>Click icon to add picture</a:t>
            </a:r>
          </a:p>
        </p:txBody>
      </p:sp>
      <p:sp>
        <p:nvSpPr>
          <p:cNvPr id="5" name="Title 2"/>
          <p:cNvSpPr>
            <a:spLocks noGrp="1"/>
          </p:cNvSpPr>
          <p:nvPr>
            <p:ph type="title" hasCustomPrompt="1"/>
          </p:nvPr>
        </p:nvSpPr>
        <p:spPr bwMode="auto">
          <a:xfrm>
            <a:off x="2299475" y="1609867"/>
            <a:ext cx="7593051" cy="3638266"/>
          </a:xfrm>
          <a:solidFill>
            <a:srgbClr val="003865">
              <a:alpha val="87843"/>
            </a:srgbClr>
          </a:solidFill>
        </p:spPr>
        <p:txBody>
          <a:bodyPr>
            <a:noAutofit/>
          </a:bodyPr>
          <a:lstStyle>
            <a:lvl1pPr algn="ctr">
              <a:spcAft>
                <a:spcPts val="1000"/>
              </a:spcAft>
              <a:tabLst>
                <a:tab pos="3770313" algn="l"/>
              </a:tabLst>
              <a:defRPr sz="7000" baseline="0">
                <a:solidFill>
                  <a:schemeClr val="bg1"/>
                </a:solidFill>
              </a:defRPr>
            </a:lvl1pPr>
          </a:lstStyle>
          <a:p>
            <a:r>
              <a:rPr lang="en-US"/>
              <a:t>Quote or </a:t>
            </a:r>
            <a:br>
              <a:rPr lang="en-US"/>
            </a:br>
            <a:r>
              <a:rPr lang="en-US"/>
              <a:t>Statement</a:t>
            </a:r>
          </a:p>
        </p:txBody>
      </p:sp>
    </p:spTree>
    <p:extLst>
      <p:ext uri="{BB962C8B-B14F-4D97-AF65-F5344CB8AC3E}">
        <p14:creationId xmlns:p14="http://schemas.microsoft.com/office/powerpoint/2010/main" val="206771762"/>
      </p:ext>
    </p:extLst>
  </p:cSld>
  <p:clrMapOvr>
    <a:masterClrMapping/>
  </p:clrMapOvr>
  <p:hf sldNum="0"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Quote or Statement (Blue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bwMode="white">
          <a:xfrm>
            <a:off x="838200" y="1389685"/>
            <a:ext cx="10515600" cy="1340989"/>
          </a:xfrm>
        </p:spPr>
        <p:txBody>
          <a:bodyPr>
            <a:noAutofit/>
          </a:bodyPr>
          <a:lstStyle>
            <a:lvl1pPr algn="ctr">
              <a:tabLst>
                <a:tab pos="3770313" algn="l"/>
              </a:tabLst>
              <a:defRPr sz="7000">
                <a:solidFill>
                  <a:schemeClr val="accent2"/>
                </a:solidFill>
              </a:defRPr>
            </a:lvl1pPr>
          </a:lstStyle>
          <a:p>
            <a:r>
              <a:rPr lang="en-US"/>
              <a:t>Quote or Statement</a:t>
            </a:r>
          </a:p>
        </p:txBody>
      </p:sp>
      <p:sp>
        <p:nvSpPr>
          <p:cNvPr id="10" name="Text Placeholder 2"/>
          <p:cNvSpPr>
            <a:spLocks noGrp="1"/>
          </p:cNvSpPr>
          <p:nvPr>
            <p:ph type="body" sz="quarter" idx="13" hasCustomPrompt="1"/>
          </p:nvPr>
        </p:nvSpPr>
        <p:spPr bwMode="white">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a:t>Make a secondary statement here.</a:t>
            </a:r>
          </a:p>
        </p:txBody>
      </p:sp>
      <p:sp>
        <p:nvSpPr>
          <p:cNvPr id="3" name="Date Placeholder 3"/>
          <p:cNvSpPr>
            <a:spLocks noGrp="1"/>
          </p:cNvSpPr>
          <p:nvPr>
            <p:ph type="dt" sz="half" idx="10"/>
          </p:nvPr>
        </p:nvSpPr>
        <p:spPr bwMode="white"/>
        <p:txBody>
          <a:bodyPr/>
          <a:lstStyle>
            <a:lvl1pPr>
              <a:defRPr>
                <a:solidFill>
                  <a:schemeClr val="bg1"/>
                </a:solidFill>
              </a:defRPr>
            </a:lvl1pPr>
          </a:lstStyle>
          <a:p>
            <a:fld id="{D094F804-653A-41F1-A565-1098D9DEB37A}" type="datetime1">
              <a:rPr lang="en-US" smtClean="0"/>
              <a:t>1/17/2025</a:t>
            </a:fld>
            <a:endParaRPr lang="en-US"/>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a:t>Optional Tagline Goes Here </a:t>
            </a:r>
            <a:r>
              <a:rPr lang="en-US">
                <a:solidFill>
                  <a:schemeClr val="accent2"/>
                </a:solidFill>
              </a:rPr>
              <a:t>|</a:t>
            </a:r>
            <a:r>
              <a:rPr lang="en-US"/>
              <a:t> mn.gov/</a:t>
            </a:r>
            <a:r>
              <a:rPr lang="en-US" err="1"/>
              <a:t>websiteurl</a:t>
            </a:r>
            <a:endParaRPr lang="en-US"/>
          </a:p>
        </p:txBody>
      </p:sp>
      <p:sp>
        <p:nvSpPr>
          <p:cNvPr id="4" name="Slide Number Placeholder 5"/>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3979537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12" name="Rectangle 1"/>
          <p:cNvSpPr txBox="1">
            <a:spLocks/>
          </p:cNvSpPr>
          <p:nvPr userDrawn="1"/>
        </p:nvSpPr>
        <p:spPr bwMode="black">
          <a:xfrm>
            <a:off x="0" y="4188561"/>
            <a:ext cx="12192000" cy="1199223"/>
          </a:xfrm>
          <a:prstGeom prst="rect">
            <a:avLst/>
          </a:prstGeom>
          <a:solidFill>
            <a:schemeClr val="accent1"/>
          </a:solidFill>
        </p:spPr>
        <p:txBody>
          <a:bodyPr vert="horz" lIns="91440" tIns="45720" rIns="91440" bIns="4572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a:p>
        </p:txBody>
      </p:sp>
      <p:sp>
        <p:nvSpPr>
          <p:cNvPr id="2" name="Title 2"/>
          <p:cNvSpPr>
            <a:spLocks noGrp="1"/>
          </p:cNvSpPr>
          <p:nvPr>
            <p:ph type="ctrTitle" hasCustomPrompt="1"/>
          </p:nvPr>
        </p:nvSpPr>
        <p:spPr bwMode="white">
          <a:xfrm>
            <a:off x="266700" y="4188564"/>
            <a:ext cx="11658600" cy="1199223"/>
          </a:xfrm>
          <a:noFill/>
        </p:spPr>
        <p:txBody>
          <a:bodyPr anchor="ctr">
            <a:normAutofit/>
          </a:bodyPr>
          <a:lstStyle>
            <a:lvl1pPr algn="ctr">
              <a:defRPr sz="3600">
                <a:solidFill>
                  <a:schemeClr val="bg1"/>
                </a:solidFill>
              </a:defRPr>
            </a:lvl1pPr>
          </a:lstStyle>
          <a:p>
            <a:r>
              <a:rPr lang="en-US"/>
              <a:t>Click to edit section title</a:t>
            </a:r>
          </a:p>
        </p:txBody>
      </p:sp>
      <p:sp>
        <p:nvSpPr>
          <p:cNvPr id="3" name="Rectangle 3"/>
          <p:cNvSpPr/>
          <p:nvPr userDrawn="1"/>
        </p:nvSpPr>
        <p:spPr bwMode="auto">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0" name="Text Placeholder 4"/>
          <p:cNvSpPr>
            <a:spLocks noGrp="1"/>
          </p:cNvSpPr>
          <p:nvPr>
            <p:ph type="body" sz="quarter" idx="18" hasCustomPrompt="1"/>
          </p:nvPr>
        </p:nvSpPr>
        <p:spPr bwMode="black">
          <a:xfrm>
            <a:off x="838200" y="5644884"/>
            <a:ext cx="10515600" cy="711464"/>
          </a:xfrm>
        </p:spPr>
        <p:txBody>
          <a:bodyPr>
            <a:normAutofit/>
          </a:bodyPr>
          <a:lstStyle>
            <a:lvl1pPr marL="0" indent="0" algn="ctr">
              <a:buNone/>
              <a:defRPr sz="2400"/>
            </a:lvl1pPr>
          </a:lstStyle>
          <a:p>
            <a:pPr lvl="0"/>
            <a:r>
              <a:rPr lang="en-US" err="1"/>
              <a:t>Firstname</a:t>
            </a:r>
            <a:r>
              <a:rPr lang="en-US"/>
              <a:t> </a:t>
            </a:r>
            <a:r>
              <a:rPr lang="en-US" err="1"/>
              <a:t>Lastname</a:t>
            </a:r>
            <a:r>
              <a:rPr lang="en-US"/>
              <a:t> | Job Title</a:t>
            </a:r>
          </a:p>
        </p:txBody>
      </p:sp>
      <p:sp>
        <p:nvSpPr>
          <p:cNvPr id="18" name="Date Placeholder 5"/>
          <p:cNvSpPr>
            <a:spLocks noGrp="1"/>
          </p:cNvSpPr>
          <p:nvPr>
            <p:ph type="dt" sz="half" idx="15"/>
          </p:nvPr>
        </p:nvSpPr>
        <p:spPr bwMode="black"/>
        <p:txBody>
          <a:bodyPr/>
          <a:lstStyle/>
          <a:p>
            <a:fld id="{A8CA1A9B-139F-4606-AD0A-F3253110DAE5}" type="datetime1">
              <a:rPr lang="en-US" smtClean="0"/>
              <a:t>1/17/2025</a:t>
            </a:fld>
            <a:endParaRPr lang="en-US"/>
          </a:p>
        </p:txBody>
      </p:sp>
      <p:sp>
        <p:nvSpPr>
          <p:cNvPr id="9"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a:t>
            </a:r>
            <a:r>
              <a:rPr lang="en-US" err="1"/>
              <a:t>websiteurl</a:t>
            </a:r>
            <a:endParaRPr lang="en-US"/>
          </a:p>
        </p:txBody>
      </p:sp>
      <p:sp>
        <p:nvSpPr>
          <p:cNvPr id="19" name="Slide Number Placeholder 7"/>
          <p:cNvSpPr>
            <a:spLocks noGrp="1"/>
          </p:cNvSpPr>
          <p:nvPr>
            <p:ph type="sldNum" sz="quarter" idx="16"/>
          </p:nvPr>
        </p:nvSpPr>
        <p:spPr bwMode="black"/>
        <p:txBody>
          <a:bodyPr/>
          <a:lstStyle/>
          <a:p>
            <a:fld id="{48F63A3B-78C7-47BE-AE5E-E10140E04643}" type="slidenum">
              <a:rPr lang="en-US" smtClean="0"/>
              <a:pPr/>
              <a:t>‹#›</a:t>
            </a:fld>
            <a:endParaRPr lang="en-US"/>
          </a:p>
        </p:txBody>
      </p:sp>
      <p:pic>
        <p:nvPicPr>
          <p:cNvPr id="13" name="Picture 8" descr="Minnesota Department of Human Service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153400" y="334033"/>
            <a:ext cx="3200400" cy="1111147"/>
          </a:xfrm>
          <a:prstGeom prst="rect">
            <a:avLst/>
          </a:prstGeom>
        </p:spPr>
      </p:pic>
      <p:sp>
        <p:nvSpPr>
          <p:cNvPr id="11" name="Picture Placeholder 9"/>
          <p:cNvSpPr>
            <a:spLocks noGrp="1"/>
          </p:cNvSpPr>
          <p:nvPr>
            <p:ph type="pic" sz="quarter" idx="13" hasCustomPrompt="1"/>
          </p:nvPr>
        </p:nvSpPr>
        <p:spPr bwMode="gray">
          <a:xfrm>
            <a:off x="0" y="1789113"/>
            <a:ext cx="12192000" cy="2298700"/>
          </a:xfrm>
        </p:spPr>
        <p:txBody>
          <a:bodyPr/>
          <a:lstStyle/>
          <a:p>
            <a:r>
              <a:rPr lang="en-US"/>
              <a:t>Click Icon to add picture</a:t>
            </a:r>
          </a:p>
        </p:txBody>
      </p:sp>
    </p:spTree>
    <p:extLst>
      <p:ext uri="{BB962C8B-B14F-4D97-AF65-F5344CB8AC3E}">
        <p14:creationId xmlns:p14="http://schemas.microsoft.com/office/powerpoint/2010/main" val="2082250229"/>
      </p:ext>
    </p:extLst>
  </p:cSld>
  <p:clrMapOvr>
    <a:masterClrMapping/>
  </p:clrMapOvr>
  <p:hf sldNum="0"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Quote or Statement (Light Gray Background)">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9" name="Rectangle 1"/>
          <p:cNvSpPr txBox="1">
            <a:spLocks/>
          </p:cNvSpPr>
          <p:nvPr userDrawn="1"/>
        </p:nvSpPr>
        <p:spPr bwMode="black">
          <a:xfrm>
            <a:off x="0" y="1389684"/>
            <a:ext cx="12192000" cy="1340989"/>
          </a:xfrm>
          <a:prstGeom prst="rect">
            <a:avLst/>
          </a:prstGeom>
          <a:solidFill>
            <a:schemeClr val="tx1"/>
          </a:solidFill>
        </p:spPr>
        <p:txBody>
          <a:bodyPr vert="horz" lIns="0" tIns="0" rIns="0" bIns="0" rtlCol="0" anchor="ctr">
            <a:noAutofit/>
          </a:bodyPr>
          <a:lstStyle>
            <a:lvl1pPr algn="ctr" defTabSz="914400" rtl="0" eaLnBrk="1" latinLnBrk="0" hangingPunct="1">
              <a:lnSpc>
                <a:spcPct val="90000"/>
              </a:lnSpc>
              <a:spcBef>
                <a:spcPct val="0"/>
              </a:spcBef>
              <a:buNone/>
              <a:tabLst>
                <a:tab pos="3770313" algn="l"/>
              </a:tabLst>
              <a:defRPr sz="7000" kern="1200">
                <a:solidFill>
                  <a:schemeClr val="accent2"/>
                </a:solidFill>
                <a:latin typeface="+mj-lt"/>
                <a:ea typeface="+mj-ea"/>
                <a:cs typeface="+mj-cs"/>
              </a:defRPr>
            </a:lvl1pPr>
          </a:lstStyle>
          <a:p>
            <a:endParaRPr lang="en-US"/>
          </a:p>
        </p:txBody>
      </p:sp>
      <p:sp>
        <p:nvSpPr>
          <p:cNvPr id="7" name="Title 2"/>
          <p:cNvSpPr>
            <a:spLocks noGrp="1"/>
          </p:cNvSpPr>
          <p:nvPr>
            <p:ph type="title" hasCustomPrompt="1"/>
          </p:nvPr>
        </p:nvSpPr>
        <p:spPr bwMode="white">
          <a:xfrm>
            <a:off x="266700" y="1389685"/>
            <a:ext cx="11658600" cy="1340989"/>
          </a:xfrm>
          <a:noFill/>
        </p:spPr>
        <p:txBody>
          <a:bodyPr>
            <a:noAutofit/>
          </a:bodyPr>
          <a:lstStyle>
            <a:lvl1pPr algn="ctr">
              <a:tabLst>
                <a:tab pos="3770313" algn="l"/>
              </a:tabLst>
              <a:defRPr sz="7000">
                <a:solidFill>
                  <a:schemeClr val="accent2"/>
                </a:solidFill>
              </a:defRPr>
            </a:lvl1pPr>
          </a:lstStyle>
          <a:p>
            <a:r>
              <a:rPr lang="en-US"/>
              <a:t>Quote or Statement</a:t>
            </a:r>
          </a:p>
        </p:txBody>
      </p:sp>
      <p:sp>
        <p:nvSpPr>
          <p:cNvPr id="8" name="Text Placeholder 3"/>
          <p:cNvSpPr>
            <a:spLocks noGrp="1"/>
          </p:cNvSpPr>
          <p:nvPr>
            <p:ph type="body" sz="quarter" idx="13" hasCustomPrompt="1"/>
          </p:nvPr>
        </p:nvSpPr>
        <p:spPr bwMode="black">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2"/>
                </a:solidFill>
              </a:defRPr>
            </a:lvl1pPr>
          </a:lstStyle>
          <a:p>
            <a:pPr lvl="0"/>
            <a:r>
              <a:rPr lang="en-US"/>
              <a:t>Make a secondary statement here.</a:t>
            </a:r>
          </a:p>
        </p:txBody>
      </p:sp>
      <p:sp>
        <p:nvSpPr>
          <p:cNvPr id="3" name="Date Placeholder 4"/>
          <p:cNvSpPr>
            <a:spLocks noGrp="1"/>
          </p:cNvSpPr>
          <p:nvPr>
            <p:ph type="dt" sz="half" idx="10"/>
          </p:nvPr>
        </p:nvSpPr>
        <p:spPr bwMode="black"/>
        <p:txBody>
          <a:bodyPr/>
          <a:lstStyle/>
          <a:p>
            <a:fld id="{466A75E6-E45B-4C5D-981E-7C8ED0C72F5D}" type="datetime1">
              <a:rPr lang="en-US" smtClean="0"/>
              <a:t>1/17/2025</a:t>
            </a:fld>
            <a:endParaRPr lang="en-US"/>
          </a:p>
        </p:txBody>
      </p:sp>
      <p:sp>
        <p:nvSpPr>
          <p:cNvPr id="5" name="Footer Placeholder 5"/>
          <p:cNvSpPr>
            <a:spLocks noGrp="1"/>
          </p:cNvSpPr>
          <p:nvPr>
            <p:ph type="ftr" sz="quarter" idx="12"/>
          </p:nvPr>
        </p:nvSpPr>
        <p:spPr bwMode="black"/>
        <p:txBody>
          <a:bodyPr/>
          <a:lstStyle>
            <a:lvl1pPr>
              <a:defRPr>
                <a:solidFill>
                  <a:schemeClr val="tx2"/>
                </a:solidFill>
              </a:defRPr>
            </a:lvl1pPr>
          </a:lstStyle>
          <a:p>
            <a:r>
              <a:rPr lang="en-US"/>
              <a:t>Optional Tagline Goes Here | mn.gov/</a:t>
            </a:r>
            <a:r>
              <a:rPr lang="en-US" err="1"/>
              <a:t>websiteurl</a:t>
            </a:r>
            <a:endParaRPr lang="en-US"/>
          </a:p>
        </p:txBody>
      </p:sp>
      <p:sp>
        <p:nvSpPr>
          <p:cNvPr id="4" name="Slide Number Placeholder 6"/>
          <p:cNvSpPr>
            <a:spLocks noGrp="1"/>
          </p:cNvSpPr>
          <p:nvPr>
            <p:ph type="sldNum" sz="quarter" idx="11"/>
          </p:nvPr>
        </p:nvSpPr>
        <p:spPr bwMode="black"/>
        <p:txBody>
          <a:bodyPr/>
          <a:lstStyle/>
          <a:p>
            <a:fld id="{48F63A3B-78C7-47BE-AE5E-E10140E04643}" type="slidenum">
              <a:rPr lang="en-US" smtClean="0"/>
              <a:pPr/>
              <a:t>‹#›</a:t>
            </a:fld>
            <a:endParaRPr lang="en-US"/>
          </a:p>
        </p:txBody>
      </p:sp>
    </p:spTree>
    <p:extLst>
      <p:ext uri="{BB962C8B-B14F-4D97-AF65-F5344CB8AC3E}">
        <p14:creationId xmlns:p14="http://schemas.microsoft.com/office/powerpoint/2010/main" val="393091558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Quote or Statement (Image Background)">
    <p:bg bwMode="ltGray">
      <p:bgPr>
        <a:solidFill>
          <a:schemeClr val="bg1"/>
        </a:solidFill>
        <a:effectLst/>
      </p:bgPr>
    </p:bg>
    <p:spTree>
      <p:nvGrpSpPr>
        <p:cNvPr id="1" name=""/>
        <p:cNvGrpSpPr/>
        <p:nvPr/>
      </p:nvGrpSpPr>
      <p:grpSpPr>
        <a:xfrm>
          <a:off x="0" y="0"/>
          <a:ext cx="0" cy="0"/>
          <a:chOff x="0" y="0"/>
          <a:chExt cx="0" cy="0"/>
        </a:xfrm>
      </p:grpSpPr>
      <p:sp>
        <p:nvSpPr>
          <p:cNvPr id="7" name="Picture Placeholder 1"/>
          <p:cNvSpPr>
            <a:spLocks noGrp="1"/>
          </p:cNvSpPr>
          <p:nvPr>
            <p:ph type="pic" sz="quarter" idx="14" hasCustomPrompt="1"/>
          </p:nvPr>
        </p:nvSpPr>
        <p:spPr bwMode="gray">
          <a:xfrm>
            <a:off x="0" y="0"/>
            <a:ext cx="12192000" cy="6858000"/>
          </a:xfrm>
        </p:spPr>
        <p:txBody>
          <a:bodyPr/>
          <a:lstStyle>
            <a:lvl1pPr>
              <a:defRPr/>
            </a:lvl1pPr>
          </a:lstStyle>
          <a:p>
            <a:r>
              <a:rPr lang="en-US"/>
              <a:t>Click icon to edit background picture</a:t>
            </a:r>
          </a:p>
        </p:txBody>
      </p:sp>
      <p:sp>
        <p:nvSpPr>
          <p:cNvPr id="12" name="Title 2"/>
          <p:cNvSpPr>
            <a:spLocks noGrp="1"/>
          </p:cNvSpPr>
          <p:nvPr>
            <p:ph type="title" hasCustomPrompt="1"/>
          </p:nvPr>
        </p:nvSpPr>
        <p:spPr bwMode="white">
          <a:xfrm>
            <a:off x="838200" y="1389685"/>
            <a:ext cx="10515600" cy="1340989"/>
          </a:xfrm>
        </p:spPr>
        <p:txBody>
          <a:bodyPr>
            <a:noAutofit/>
          </a:bodyPr>
          <a:lstStyle>
            <a:lvl1pPr algn="ctr">
              <a:tabLst>
                <a:tab pos="3770313" algn="l"/>
              </a:tabLst>
              <a:defRPr sz="7000">
                <a:solidFill>
                  <a:schemeClr val="bg1"/>
                </a:solidFill>
              </a:defRPr>
            </a:lvl1pPr>
          </a:lstStyle>
          <a:p>
            <a:r>
              <a:rPr lang="en-US"/>
              <a:t>Quote or Statement</a:t>
            </a:r>
          </a:p>
        </p:txBody>
      </p:sp>
      <p:sp>
        <p:nvSpPr>
          <p:cNvPr id="13" name="Text Placeholder 3"/>
          <p:cNvSpPr>
            <a:spLocks noGrp="1"/>
          </p:cNvSpPr>
          <p:nvPr>
            <p:ph type="body" sz="quarter" idx="13" hasCustomPrompt="1"/>
          </p:nvPr>
        </p:nvSpPr>
        <p:spPr bwMode="white">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a:t>Make a secondary statement here.</a:t>
            </a:r>
          </a:p>
        </p:txBody>
      </p:sp>
      <p:sp>
        <p:nvSpPr>
          <p:cNvPr id="3" name="Date Placeholder 4"/>
          <p:cNvSpPr>
            <a:spLocks noGrp="1"/>
          </p:cNvSpPr>
          <p:nvPr>
            <p:ph type="dt" sz="half" idx="10"/>
          </p:nvPr>
        </p:nvSpPr>
        <p:spPr bwMode="white"/>
        <p:txBody>
          <a:bodyPr/>
          <a:lstStyle>
            <a:lvl1pPr>
              <a:defRPr>
                <a:solidFill>
                  <a:schemeClr val="bg1"/>
                </a:solidFill>
              </a:defRPr>
            </a:lvl1pPr>
          </a:lstStyle>
          <a:p>
            <a:fld id="{F8B25D9D-5365-41CD-BF43-4FFFCBF4BBDA}" type="datetime1">
              <a:rPr lang="en-US" smtClean="0"/>
              <a:t>1/17/2025</a:t>
            </a:fld>
            <a:endParaRPr lang="en-US"/>
          </a:p>
        </p:txBody>
      </p:sp>
      <p:sp>
        <p:nvSpPr>
          <p:cNvPr id="5" name="Footer Placeholder 5"/>
          <p:cNvSpPr>
            <a:spLocks noGrp="1"/>
          </p:cNvSpPr>
          <p:nvPr>
            <p:ph type="ftr" sz="quarter" idx="12"/>
          </p:nvPr>
        </p:nvSpPr>
        <p:spPr bwMode="white"/>
        <p:txBody>
          <a:bodyPr/>
          <a:lstStyle>
            <a:lvl1pPr>
              <a:defRPr>
                <a:solidFill>
                  <a:schemeClr val="bg1"/>
                </a:solidFill>
              </a:defRPr>
            </a:lvl1pPr>
          </a:lstStyle>
          <a:p>
            <a:r>
              <a:rPr lang="en-US"/>
              <a:t>Optional Tagline Goes Here </a:t>
            </a:r>
            <a:r>
              <a:rPr lang="en-US">
                <a:solidFill>
                  <a:schemeClr val="accent2"/>
                </a:solidFill>
              </a:rPr>
              <a:t>|</a:t>
            </a:r>
            <a:r>
              <a:rPr lang="en-US"/>
              <a:t> mn.gov/</a:t>
            </a:r>
            <a:r>
              <a:rPr lang="en-US" err="1"/>
              <a:t>websiteurl</a:t>
            </a:r>
            <a:endParaRPr lang="en-US"/>
          </a:p>
        </p:txBody>
      </p:sp>
      <p:sp>
        <p:nvSpPr>
          <p:cNvPr id="4" name="Slide Number Placeholder 6"/>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947260539"/>
      </p:ext>
    </p:extLst>
  </p:cSld>
  <p:clrMapOvr>
    <a:masterClrMapping/>
  </p:clrMapOvr>
  <p:hf sldNum="0" hdr="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Thank You">
    <p:bg bwMode="auto">
      <p:bgPr>
        <a:solidFill>
          <a:srgbClr val="E8E8E8"/>
        </a:solidFill>
        <a:effectLst/>
      </p:bgPr>
    </p:bg>
    <p:spTree>
      <p:nvGrpSpPr>
        <p:cNvPr id="1" name=""/>
        <p:cNvGrpSpPr/>
        <p:nvPr/>
      </p:nvGrpSpPr>
      <p:grpSpPr>
        <a:xfrm>
          <a:off x="0" y="0"/>
          <a:ext cx="0" cy="0"/>
          <a:chOff x="0" y="0"/>
          <a:chExt cx="0" cy="0"/>
        </a:xfrm>
      </p:grpSpPr>
      <p:sp>
        <p:nvSpPr>
          <p:cNvPr id="10" name="Rectangle 1"/>
          <p:cNvSpPr txBox="1">
            <a:spLocks/>
          </p:cNvSpPr>
          <p:nvPr userDrawn="1"/>
        </p:nvSpPr>
        <p:spPr bwMode="black">
          <a:xfrm>
            <a:off x="0" y="1651380"/>
            <a:ext cx="12192000" cy="1733266"/>
          </a:xfrm>
          <a:prstGeom prst="rect">
            <a:avLst/>
          </a:prstGeom>
          <a:solidFill>
            <a:schemeClr val="tx1"/>
          </a:solidFill>
        </p:spPr>
        <p:txBody>
          <a:bodyPr vert="horz" lIns="0" tIns="0" rIns="0" bIns="0" rtlCol="0" anchor="ctr">
            <a:noAutofit/>
          </a:bodyPr>
          <a:lstStyle>
            <a:lvl1pPr algn="ctr" defTabSz="914400" rtl="0" eaLnBrk="1" latinLnBrk="0" hangingPunct="1">
              <a:lnSpc>
                <a:spcPct val="90000"/>
              </a:lnSpc>
              <a:spcBef>
                <a:spcPct val="0"/>
              </a:spcBef>
              <a:buNone/>
              <a:tabLst>
                <a:tab pos="3770313" algn="l"/>
              </a:tabLst>
              <a:defRPr sz="7000" kern="1200">
                <a:solidFill>
                  <a:schemeClr val="bg1"/>
                </a:solidFill>
                <a:latin typeface="+mj-lt"/>
                <a:ea typeface="+mj-ea"/>
                <a:cs typeface="+mj-cs"/>
              </a:defRPr>
            </a:lvl1pPr>
          </a:lstStyle>
          <a:p>
            <a:endParaRPr lang="en-US"/>
          </a:p>
        </p:txBody>
      </p:sp>
      <p:sp>
        <p:nvSpPr>
          <p:cNvPr id="7" name="Title 2"/>
          <p:cNvSpPr>
            <a:spLocks noGrp="1"/>
          </p:cNvSpPr>
          <p:nvPr>
            <p:ph type="title" hasCustomPrompt="1"/>
          </p:nvPr>
        </p:nvSpPr>
        <p:spPr bwMode="white">
          <a:xfrm>
            <a:off x="266700" y="1651380"/>
            <a:ext cx="11658600" cy="1733266"/>
          </a:xfrm>
          <a:noFill/>
        </p:spPr>
        <p:txBody>
          <a:bodyPr>
            <a:noAutofit/>
          </a:bodyPr>
          <a:lstStyle>
            <a:lvl1pPr algn="ctr">
              <a:tabLst>
                <a:tab pos="3770313" algn="l"/>
              </a:tabLst>
              <a:defRPr sz="7000">
                <a:solidFill>
                  <a:schemeClr val="bg1"/>
                </a:solidFill>
              </a:defRPr>
            </a:lvl1pPr>
          </a:lstStyle>
          <a:p>
            <a:r>
              <a:rPr lang="en-US"/>
              <a:t>Thank you!</a:t>
            </a:r>
          </a:p>
        </p:txBody>
      </p:sp>
      <p:sp>
        <p:nvSpPr>
          <p:cNvPr id="8" name="Text Placeholder 2"/>
          <p:cNvSpPr>
            <a:spLocks noGrp="1"/>
          </p:cNvSpPr>
          <p:nvPr>
            <p:ph type="body" sz="quarter" idx="13" hasCustomPrompt="1"/>
          </p:nvPr>
        </p:nvSpPr>
        <p:spPr bwMode="black">
          <a:xfrm>
            <a:off x="838200" y="3521123"/>
            <a:ext cx="10515600" cy="2681374"/>
          </a:xfrm>
        </p:spPr>
        <p:txBody>
          <a:bodyPr anchor="ctr"/>
          <a:lstStyle>
            <a:lvl1pPr marL="0" indent="0" algn="ctr">
              <a:lnSpc>
                <a:spcPct val="100000"/>
              </a:lnSpc>
              <a:spcBef>
                <a:spcPts val="0"/>
              </a:spcBef>
              <a:buNone/>
              <a:defRPr baseline="0">
                <a:solidFill>
                  <a:schemeClr val="tx2"/>
                </a:solidFill>
              </a:defRPr>
            </a:lvl1pPr>
          </a:lstStyle>
          <a:p>
            <a:pPr lvl="0"/>
            <a:r>
              <a:rPr lang="en-US" err="1"/>
              <a:t>Firstname</a:t>
            </a:r>
            <a:r>
              <a:rPr lang="en-US"/>
              <a:t> </a:t>
            </a:r>
            <a:r>
              <a:rPr lang="en-US" err="1"/>
              <a:t>Lastname</a:t>
            </a:r>
            <a:endParaRPr lang="en-US"/>
          </a:p>
          <a:p>
            <a:pPr lvl="0"/>
            <a:r>
              <a:rPr lang="en-US"/>
              <a:t>firstname.lastname@state.mn.us</a:t>
            </a:r>
          </a:p>
          <a:p>
            <a:pPr lvl="0"/>
            <a:r>
              <a:rPr lang="en-US"/>
              <a:t>555-555-5555</a:t>
            </a:r>
          </a:p>
        </p:txBody>
      </p:sp>
      <p:sp>
        <p:nvSpPr>
          <p:cNvPr id="3" name="Date Placeholder 3"/>
          <p:cNvSpPr>
            <a:spLocks noGrp="1"/>
          </p:cNvSpPr>
          <p:nvPr>
            <p:ph type="dt" sz="half" idx="10"/>
          </p:nvPr>
        </p:nvSpPr>
        <p:spPr bwMode="black"/>
        <p:txBody>
          <a:bodyPr/>
          <a:lstStyle>
            <a:lvl1pPr>
              <a:defRPr>
                <a:solidFill>
                  <a:schemeClr val="tx2"/>
                </a:solidFill>
              </a:defRPr>
            </a:lvl1pPr>
          </a:lstStyle>
          <a:p>
            <a:fld id="{466A75E6-E45B-4C5D-981E-7C8ED0C72F5D}" type="datetime1">
              <a:rPr lang="en-US" smtClean="0"/>
              <a:pPr/>
              <a:t>1/17/2025</a:t>
            </a:fld>
            <a:endParaRPr lang="en-US"/>
          </a:p>
        </p:txBody>
      </p:sp>
      <p:sp>
        <p:nvSpPr>
          <p:cNvPr id="5" name="Footer Placeholder 4"/>
          <p:cNvSpPr>
            <a:spLocks noGrp="1"/>
          </p:cNvSpPr>
          <p:nvPr>
            <p:ph type="ftr" sz="quarter" idx="12"/>
          </p:nvPr>
        </p:nvSpPr>
        <p:spPr bwMode="black"/>
        <p:txBody>
          <a:bodyPr/>
          <a:lstStyle>
            <a:lvl1pPr>
              <a:defRPr>
                <a:solidFill>
                  <a:schemeClr val="tx1"/>
                </a:solidFill>
              </a:defRPr>
            </a:lvl1pPr>
          </a:lstStyle>
          <a:p>
            <a:r>
              <a:rPr lang="en-US">
                <a:solidFill>
                  <a:schemeClr val="tx2"/>
                </a:solidFill>
              </a:rPr>
              <a:t>Optional Tagline Goes Here</a:t>
            </a:r>
            <a:r>
              <a:rPr lang="en-US"/>
              <a:t> </a:t>
            </a:r>
            <a:r>
              <a:rPr lang="en-US">
                <a:solidFill>
                  <a:schemeClr val="accent1"/>
                </a:solidFill>
              </a:rPr>
              <a:t>|</a:t>
            </a:r>
            <a:r>
              <a:rPr lang="en-US"/>
              <a:t> </a:t>
            </a:r>
            <a:r>
              <a:rPr lang="en-US">
                <a:solidFill>
                  <a:schemeClr val="tx2"/>
                </a:solidFill>
              </a:rPr>
              <a:t>mn.gov/</a:t>
            </a:r>
            <a:r>
              <a:rPr lang="en-US" err="1">
                <a:solidFill>
                  <a:schemeClr val="tx2"/>
                </a:solidFill>
              </a:rPr>
              <a:t>websiteurl</a:t>
            </a:r>
            <a:endParaRPr lang="en-US">
              <a:solidFill>
                <a:schemeClr val="tx2"/>
              </a:solidFill>
            </a:endParaRPr>
          </a:p>
        </p:txBody>
      </p:sp>
      <p:sp>
        <p:nvSpPr>
          <p:cNvPr id="4" name="Slide Number Placeholder 5"/>
          <p:cNvSpPr>
            <a:spLocks noGrp="1"/>
          </p:cNvSpPr>
          <p:nvPr>
            <p:ph type="sldNum" sz="quarter" idx="11"/>
          </p:nvPr>
        </p:nvSpPr>
        <p:spPr bwMode="black"/>
        <p:txBody>
          <a:bodyPr/>
          <a:lstStyle>
            <a:lvl1pPr>
              <a:defRPr>
                <a:solidFill>
                  <a:schemeClr val="tx2"/>
                </a:solidFill>
              </a:defRPr>
            </a:lvl1pPr>
          </a:lstStyle>
          <a:p>
            <a:fld id="{48F63A3B-78C7-47BE-AE5E-E10140E04643}" type="slidenum">
              <a:rPr lang="en-US" smtClean="0"/>
              <a:pPr/>
              <a:t>‹#›</a:t>
            </a:fld>
            <a:endParaRPr lang="en-US"/>
          </a:p>
        </p:txBody>
      </p:sp>
      <p:sp>
        <p:nvSpPr>
          <p:cNvPr id="6" name="Rectangle 6"/>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7" descr="Minnesota Department of Human Service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153400" y="311455"/>
            <a:ext cx="3200400" cy="1111147"/>
          </a:xfrm>
          <a:prstGeom prst="rect">
            <a:avLst/>
          </a:prstGeom>
        </p:spPr>
      </p:pic>
    </p:spTree>
    <p:extLst>
      <p:ext uri="{BB962C8B-B14F-4D97-AF65-F5344CB8AC3E}">
        <p14:creationId xmlns:p14="http://schemas.microsoft.com/office/powerpoint/2010/main" val="2290897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hank You (Blue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white">
          <a:xfrm>
            <a:off x="838200" y="2212733"/>
            <a:ext cx="10515600" cy="1472163"/>
          </a:xfrm>
        </p:spPr>
        <p:txBody>
          <a:bodyPr>
            <a:noAutofit/>
          </a:bodyPr>
          <a:lstStyle>
            <a:lvl1pPr algn="ctr">
              <a:tabLst>
                <a:tab pos="3770313" algn="l"/>
              </a:tabLst>
              <a:defRPr sz="7000">
                <a:solidFill>
                  <a:schemeClr val="bg1"/>
                </a:solidFill>
              </a:defRPr>
            </a:lvl1pPr>
          </a:lstStyle>
          <a:p>
            <a:r>
              <a:rPr lang="en-US"/>
              <a:t>Thank you!</a:t>
            </a:r>
          </a:p>
        </p:txBody>
      </p:sp>
      <p:sp>
        <p:nvSpPr>
          <p:cNvPr id="11" name="Text Placeholder 6"/>
          <p:cNvSpPr>
            <a:spLocks noGrp="1"/>
          </p:cNvSpPr>
          <p:nvPr>
            <p:ph type="body" sz="quarter" idx="13" hasCustomPrompt="1"/>
          </p:nvPr>
        </p:nvSpPr>
        <p:spPr bwMode="white">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err="1"/>
              <a:t>Firstname</a:t>
            </a:r>
            <a:r>
              <a:rPr lang="en-US"/>
              <a:t> </a:t>
            </a:r>
            <a:r>
              <a:rPr lang="en-US" err="1"/>
              <a:t>Lastname</a:t>
            </a:r>
            <a:endParaRPr lang="en-US"/>
          </a:p>
          <a:p>
            <a:pPr lvl="0"/>
            <a:r>
              <a:rPr lang="en-US"/>
              <a:t>firstname.lastname@state.mn.us</a:t>
            </a:r>
          </a:p>
          <a:p>
            <a:pPr lvl="0"/>
            <a:r>
              <a:rPr lang="en-US"/>
              <a:t>555-555-5555</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D094F804-653A-41F1-A565-1098D9DEB37A}" type="datetime1">
              <a:rPr lang="en-US" smtClean="0"/>
              <a:t>1/17/2025</a:t>
            </a:fld>
            <a:endParaRPr lang="en-US"/>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a:t>Optional Tagline Goes Here </a:t>
            </a:r>
            <a:r>
              <a:rPr lang="en-US">
                <a:solidFill>
                  <a:schemeClr val="accent2"/>
                </a:solidFill>
              </a:rPr>
              <a:t>|</a:t>
            </a:r>
            <a:r>
              <a:rPr lang="en-US"/>
              <a:t> mn.gov/</a:t>
            </a:r>
            <a:r>
              <a:rPr lang="en-US" err="1"/>
              <a:t>websiteurl</a:t>
            </a:r>
            <a:endParaRPr lang="en-US"/>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a:p>
        </p:txBody>
      </p:sp>
      <p:sp>
        <p:nvSpPr>
          <p:cNvPr id="8" name="Rectangle 7"/>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8" descr="Minnesota Department of Human Service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153400" y="311455"/>
            <a:ext cx="3200400" cy="1111147"/>
          </a:xfrm>
          <a:prstGeom prst="rect">
            <a:avLst/>
          </a:prstGeom>
        </p:spPr>
      </p:pic>
    </p:spTree>
    <p:extLst>
      <p:ext uri="{BB962C8B-B14F-4D97-AF65-F5344CB8AC3E}">
        <p14:creationId xmlns:p14="http://schemas.microsoft.com/office/powerpoint/2010/main" val="2109608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hite)">
    <p:bg bwMode="gray">
      <p:bgRef idx="1001">
        <a:schemeClr val="bg1"/>
      </p:bgRef>
    </p:bg>
    <p:spTree>
      <p:nvGrpSpPr>
        <p:cNvPr id="1" name=""/>
        <p:cNvGrpSpPr/>
        <p:nvPr/>
      </p:nvGrpSpPr>
      <p:grpSpPr>
        <a:xfrm>
          <a:off x="0" y="0"/>
          <a:ext cx="0" cy="0"/>
          <a:chOff x="0" y="0"/>
          <a:chExt cx="0" cy="0"/>
        </a:xfrm>
      </p:grpSpPr>
      <p:sp>
        <p:nvSpPr>
          <p:cNvPr id="15"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3" name="Content Placeholder 3"/>
          <p:cNvSpPr>
            <a:spLocks noGrp="1"/>
          </p:cNvSpPr>
          <p:nvPr>
            <p:ph idx="1"/>
          </p:nvPr>
        </p:nvSpPr>
        <p:spPr bwMode="gray">
          <a:xfrm>
            <a:off x="838200" y="1594624"/>
            <a:ext cx="10515600" cy="4582339"/>
          </a:xfrm>
          <a:noFill/>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4"/>
          <p:cNvSpPr>
            <a:spLocks noGrp="1"/>
          </p:cNvSpPr>
          <p:nvPr>
            <p:ph type="dt" sz="half" idx="10"/>
          </p:nvPr>
        </p:nvSpPr>
        <p:spPr bwMode="black"/>
        <p:txBody>
          <a:bodyPr/>
          <a:lstStyle/>
          <a:p>
            <a:fld id="{824D5D47-1752-4D84-8BFB-C2F71A34C932}" type="datetime1">
              <a:rPr lang="en-US" smtClean="0"/>
              <a:t>1/17/2025</a:t>
            </a:fld>
            <a:endParaRPr lang="en-US"/>
          </a:p>
        </p:txBody>
      </p:sp>
      <p:sp>
        <p:nvSpPr>
          <p:cNvPr id="10" name="Footer Placeholder 5"/>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a:t>
            </a:r>
            <a:r>
              <a:rPr lang="en-US" err="1"/>
              <a:t>websiteurl</a:t>
            </a:r>
            <a:endParaRPr lang="en-US"/>
          </a:p>
        </p:txBody>
      </p:sp>
      <p:sp>
        <p:nvSpPr>
          <p:cNvPr id="6" name="Slide Number Placeholder 6"/>
          <p:cNvSpPr>
            <a:spLocks noGrp="1"/>
          </p:cNvSpPr>
          <p:nvPr>
            <p:ph type="sldNum" sz="quarter" idx="12"/>
          </p:nvPr>
        </p:nvSpPr>
        <p:spPr bwMode="black"/>
        <p:txBody>
          <a:bodyPr/>
          <a:lstStyle/>
          <a:p>
            <a:fld id="{48F63A3B-78C7-47BE-AE5E-E10140E04643}" type="slidenum">
              <a:rPr lang="en-US" smtClean="0"/>
              <a:t>‹#›</a:t>
            </a:fld>
            <a:endParaRPr lang="en-US"/>
          </a:p>
        </p:txBody>
      </p:sp>
      <p:sp>
        <p:nvSpPr>
          <p:cNvPr id="8"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3249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bwMode="gray">
      <p:bgPr>
        <a:solidFill>
          <a:schemeClr val="bg1"/>
        </a:solidFill>
        <a:effectLst/>
      </p:bgPr>
    </p:bg>
    <p:spTree>
      <p:nvGrpSpPr>
        <p:cNvPr id="1" name=""/>
        <p:cNvGrpSpPr/>
        <p:nvPr/>
      </p:nvGrpSpPr>
      <p:grpSpPr>
        <a:xfrm>
          <a:off x="0" y="0"/>
          <a:ext cx="0" cy="0"/>
          <a:chOff x="0" y="0"/>
          <a:chExt cx="0" cy="0"/>
        </a:xfrm>
      </p:grpSpPr>
      <p:sp>
        <p:nvSpPr>
          <p:cNvPr id="17"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6"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3" name="Content Placeholder 3"/>
          <p:cNvSpPr>
            <a:spLocks noGrp="1"/>
          </p:cNvSpPr>
          <p:nvPr>
            <p:ph sz="half" idx="1"/>
          </p:nvPr>
        </p:nvSpPr>
        <p:spPr bwMode="gray">
          <a:xfrm>
            <a:off x="838200" y="1594624"/>
            <a:ext cx="5181600" cy="4582339"/>
          </a:xfrm>
          <a:no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4"/>
          <p:cNvSpPr>
            <a:spLocks noGrp="1"/>
          </p:cNvSpPr>
          <p:nvPr>
            <p:ph sz="half" idx="2"/>
          </p:nvPr>
        </p:nvSpPr>
        <p:spPr bwMode="gray">
          <a:xfrm>
            <a:off x="6172200" y="1594624"/>
            <a:ext cx="5181600" cy="4582339"/>
          </a:xfrm>
          <a:no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5"/>
          <p:cNvSpPr>
            <a:spLocks noGrp="1"/>
          </p:cNvSpPr>
          <p:nvPr>
            <p:ph type="dt" sz="half" idx="10"/>
          </p:nvPr>
        </p:nvSpPr>
        <p:spPr bwMode="black"/>
        <p:txBody>
          <a:bodyPr/>
          <a:lstStyle/>
          <a:p>
            <a:fld id="{7C198DD1-C477-482D-A126-3FBDD1778E48}" type="datetime1">
              <a:rPr lang="en-US" smtClean="0"/>
              <a:t>1/17/2025</a:t>
            </a:fld>
            <a:endParaRPr lang="en-US"/>
          </a:p>
        </p:txBody>
      </p:sp>
      <p:sp>
        <p:nvSpPr>
          <p:cNvPr id="11"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a:t>
            </a:r>
            <a:r>
              <a:rPr lang="en-US" err="1"/>
              <a:t>websiteurl</a:t>
            </a:r>
            <a:endParaRPr lang="en-US"/>
          </a:p>
        </p:txBody>
      </p:sp>
      <p:sp>
        <p:nvSpPr>
          <p:cNvPr id="7" name="Slide Number Placeholder 7"/>
          <p:cNvSpPr>
            <a:spLocks noGrp="1"/>
          </p:cNvSpPr>
          <p:nvPr>
            <p:ph type="sldNum" sz="quarter" idx="12"/>
          </p:nvPr>
        </p:nvSpPr>
        <p:spPr bwMode="black"/>
        <p:txBody>
          <a:bodyPr/>
          <a:lstStyle/>
          <a:p>
            <a:fld id="{48F63A3B-78C7-47BE-AE5E-E10140E04643}" type="slidenum">
              <a:rPr lang="en-US" smtClean="0"/>
              <a:t>‹#›</a:t>
            </a:fld>
            <a:endParaRPr lang="en-US"/>
          </a:p>
        </p:txBody>
      </p:sp>
      <p:sp>
        <p:nvSpPr>
          <p:cNvPr id="10"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Tree>
    <p:extLst>
      <p:ext uri="{BB962C8B-B14F-4D97-AF65-F5344CB8AC3E}">
        <p14:creationId xmlns:p14="http://schemas.microsoft.com/office/powerpoint/2010/main" val="71661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Boxed)">
    <p:bg bwMode="auto">
      <p:bgPr>
        <a:solidFill>
          <a:srgbClr val="E8E8E8"/>
        </a:solidFill>
        <a:effectLst/>
      </p:bgPr>
    </p:bg>
    <p:spTree>
      <p:nvGrpSpPr>
        <p:cNvPr id="1" name=""/>
        <p:cNvGrpSpPr/>
        <p:nvPr/>
      </p:nvGrpSpPr>
      <p:grpSpPr>
        <a:xfrm>
          <a:off x="0" y="0"/>
          <a:ext cx="0" cy="0"/>
          <a:chOff x="0" y="0"/>
          <a:chExt cx="0" cy="0"/>
        </a:xfrm>
      </p:grpSpPr>
      <p:sp>
        <p:nvSpPr>
          <p:cNvPr id="15"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2" name="Rectangle 1"/>
          <p:cNvSpPr/>
          <p:nvPr userDrawn="1"/>
        </p:nvSpPr>
        <p:spPr>
          <a:xfrm>
            <a:off x="838200" y="1335281"/>
            <a:ext cx="10515600" cy="4841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3"/>
          <p:cNvSpPr>
            <a:spLocks noGrp="1"/>
          </p:cNvSpPr>
          <p:nvPr>
            <p:ph idx="1"/>
          </p:nvPr>
        </p:nvSpPr>
        <p:spPr bwMode="gray">
          <a:xfrm>
            <a:off x="838200" y="1335281"/>
            <a:ext cx="10515600" cy="4841683"/>
          </a:xfrm>
          <a:noFill/>
        </p:spPr>
        <p:txBody>
          <a:bodyPr lIns="182880" tIns="301752" rIns="182880"/>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4"/>
          <p:cNvSpPr>
            <a:spLocks noGrp="1"/>
          </p:cNvSpPr>
          <p:nvPr>
            <p:ph type="dt" sz="half" idx="10"/>
          </p:nvPr>
        </p:nvSpPr>
        <p:spPr bwMode="black"/>
        <p:txBody>
          <a:bodyPr/>
          <a:lstStyle/>
          <a:p>
            <a:fld id="{9A198C9B-0587-4A1E-9E03-E4C9FE222F08}" type="datetime1">
              <a:rPr lang="en-US" smtClean="0"/>
              <a:t>1/17/2025</a:t>
            </a:fld>
            <a:endParaRPr lang="en-US"/>
          </a:p>
        </p:txBody>
      </p:sp>
      <p:sp>
        <p:nvSpPr>
          <p:cNvPr id="11" name="Footer Placeholder 5"/>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a:t>
            </a:r>
            <a:r>
              <a:rPr lang="en-US" err="1"/>
              <a:t>websiteurl</a:t>
            </a:r>
            <a:endParaRPr lang="en-US"/>
          </a:p>
        </p:txBody>
      </p:sp>
      <p:sp>
        <p:nvSpPr>
          <p:cNvPr id="6" name="Slide Number Placeholder 6"/>
          <p:cNvSpPr>
            <a:spLocks noGrp="1"/>
          </p:cNvSpPr>
          <p:nvPr>
            <p:ph type="sldNum" sz="quarter" idx="12"/>
          </p:nvPr>
        </p:nvSpPr>
        <p:spPr bwMode="black"/>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4858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bwMode="auto">
      <p:bgPr>
        <a:solidFill>
          <a:srgbClr val="E8E8E8"/>
        </a:solidFill>
        <a:effectLst/>
      </p:bgPr>
    </p:bg>
    <p:spTree>
      <p:nvGrpSpPr>
        <p:cNvPr id="1" name=""/>
        <p:cNvGrpSpPr/>
        <p:nvPr/>
      </p:nvGrpSpPr>
      <p:grpSpPr>
        <a:xfrm>
          <a:off x="0" y="0"/>
          <a:ext cx="0" cy="0"/>
          <a:chOff x="0" y="0"/>
          <a:chExt cx="0" cy="0"/>
        </a:xfrm>
      </p:grpSpPr>
      <p:sp>
        <p:nvSpPr>
          <p:cNvPr id="16"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5"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10" name="Rectangle 9"/>
          <p:cNvSpPr/>
          <p:nvPr userDrawn="1"/>
        </p:nvSpPr>
        <p:spPr>
          <a:xfrm>
            <a:off x="838200" y="1594624"/>
            <a:ext cx="5181600" cy="45823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3"/>
          <p:cNvSpPr>
            <a:spLocks noGrp="1"/>
          </p:cNvSpPr>
          <p:nvPr>
            <p:ph sz="half" idx="1"/>
          </p:nvPr>
        </p:nvSpPr>
        <p:spPr bwMode="gray">
          <a:xfrm>
            <a:off x="838200" y="1594624"/>
            <a:ext cx="5181600" cy="4582339"/>
          </a:xfrm>
          <a:noFill/>
        </p:spPr>
        <p:txBody>
          <a:bodyPr lIns="182880" tIns="182880" rIns="18288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Rectangle 11"/>
          <p:cNvSpPr/>
          <p:nvPr userDrawn="1"/>
        </p:nvSpPr>
        <p:spPr>
          <a:xfrm>
            <a:off x="6172200" y="1594624"/>
            <a:ext cx="5181600" cy="45823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4"/>
          <p:cNvSpPr>
            <a:spLocks noGrp="1"/>
          </p:cNvSpPr>
          <p:nvPr>
            <p:ph sz="half" idx="2"/>
          </p:nvPr>
        </p:nvSpPr>
        <p:spPr bwMode="gray">
          <a:xfrm>
            <a:off x="6172200" y="1594624"/>
            <a:ext cx="5181600" cy="4582339"/>
          </a:xfrm>
          <a:noFill/>
        </p:spPr>
        <p:txBody>
          <a:bodyPr lIns="182880" tIns="182880" rIns="18288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5"/>
          <p:cNvSpPr>
            <a:spLocks noGrp="1"/>
          </p:cNvSpPr>
          <p:nvPr>
            <p:ph type="dt" sz="half" idx="10"/>
          </p:nvPr>
        </p:nvSpPr>
        <p:spPr bwMode="black"/>
        <p:txBody>
          <a:bodyPr/>
          <a:lstStyle/>
          <a:p>
            <a:fld id="{5485A5BA-A5F9-4138-9E4B-FFD626F6437A}" type="datetime1">
              <a:rPr lang="en-US" smtClean="0"/>
              <a:t>1/17/2025</a:t>
            </a:fld>
            <a:endParaRPr lang="en-US"/>
          </a:p>
        </p:txBody>
      </p:sp>
      <p:sp>
        <p:nvSpPr>
          <p:cNvPr id="11"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a:t>
            </a:r>
            <a:r>
              <a:rPr lang="en-US" err="1"/>
              <a:t>websiteurl</a:t>
            </a:r>
            <a:endParaRPr lang="en-US"/>
          </a:p>
        </p:txBody>
      </p:sp>
      <p:sp>
        <p:nvSpPr>
          <p:cNvPr id="7" name="Slide Number Placeholder 7"/>
          <p:cNvSpPr>
            <a:spLocks noGrp="1"/>
          </p:cNvSpPr>
          <p:nvPr>
            <p:ph type="sldNum" sz="quarter" idx="12"/>
          </p:nvPr>
        </p:nvSpPr>
        <p:spPr bwMode="black"/>
        <p:txBody>
          <a:bodyPr/>
          <a:lstStyle/>
          <a:p>
            <a:fld id="{48F63A3B-78C7-47BE-AE5E-E10140E04643}" type="slidenum">
              <a:rPr lang="en-US" smtClean="0"/>
              <a:t>‹#›</a:t>
            </a:fld>
            <a:endParaRPr lang="en-US"/>
          </a:p>
        </p:txBody>
      </p:sp>
      <p:sp>
        <p:nvSpPr>
          <p:cNvPr id="9"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5380107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bwMode="black">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1/17/2025</a:t>
            </a:fld>
            <a:endParaRPr lang="en-US"/>
          </a:p>
        </p:txBody>
      </p:sp>
      <p:sp>
        <p:nvSpPr>
          <p:cNvPr id="12"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a:t>
            </a:r>
            <a:r>
              <a:rPr lang="en-US" err="1"/>
              <a:t>websiteurl</a:t>
            </a:r>
            <a:endParaRPr lang="en-US"/>
          </a:p>
        </p:txBody>
      </p:sp>
      <p:sp>
        <p:nvSpPr>
          <p:cNvPr id="6" name="Slide Number Placeholder 5"/>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99" r:id="rId1"/>
    <p:sldLayoutId id="2147483788" r:id="rId2"/>
    <p:sldLayoutId id="2147483787" r:id="rId3"/>
    <p:sldLayoutId id="2147483795" r:id="rId4"/>
    <p:sldLayoutId id="2147483711" r:id="rId5"/>
    <p:sldLayoutId id="2147483712" r:id="rId6"/>
    <p:sldLayoutId id="2147483790" r:id="rId7"/>
    <p:sldLayoutId id="2147483789" r:id="rId8"/>
    <p:sldLayoutId id="2147483714" r:id="rId9"/>
    <p:sldLayoutId id="2147483780" r:id="rId10"/>
    <p:sldLayoutId id="2147483773" r:id="rId11"/>
    <p:sldLayoutId id="2147483800" r:id="rId12"/>
    <p:sldLayoutId id="2147483688" r:id="rId13"/>
    <p:sldLayoutId id="2147483826" r:id="rId14"/>
    <p:sldLayoutId id="2147483801" r:id="rId15"/>
    <p:sldLayoutId id="2147483802" r:id="rId16"/>
    <p:sldLayoutId id="2147483803" r:id="rId17"/>
    <p:sldLayoutId id="2147483744" r:id="rId18"/>
    <p:sldLayoutId id="2147483793" r:id="rId19"/>
    <p:sldLayoutId id="2147483767" r:id="rId20"/>
    <p:sldLayoutId id="2147483771" r:id="rId21"/>
    <p:sldLayoutId id="2147483772" r:id="rId22"/>
    <p:sldLayoutId id="2147483820" r:id="rId23"/>
    <p:sldLayoutId id="2147483769" r:id="rId24"/>
    <p:sldLayoutId id="2147483770" r:id="rId25"/>
    <p:sldLayoutId id="2147483829" r:id="rId26"/>
    <p:sldLayoutId id="2147483732" r:id="rId27"/>
    <p:sldLayoutId id="2147483794" r:id="rId28"/>
    <p:sldLayoutId id="2147483733" r:id="rId29"/>
    <p:sldLayoutId id="2147483821" r:id="rId30"/>
    <p:sldLayoutId id="2147483805" r:id="rId31"/>
    <p:sldLayoutId id="2147483806" r:id="rId32"/>
    <p:sldLayoutId id="2147483822" r:id="rId33"/>
    <p:sldLayoutId id="2147483750" r:id="rId34"/>
    <p:sldLayoutId id="2147483765" r:id="rId35"/>
    <p:sldLayoutId id="2147483823" r:id="rId36"/>
    <p:sldLayoutId id="2147483809" r:id="rId37"/>
    <p:sldLayoutId id="2147483808" r:id="rId38"/>
    <p:sldLayoutId id="2147483824" r:id="rId39"/>
    <p:sldLayoutId id="2147483781" r:id="rId40"/>
    <p:sldLayoutId id="2147483825" r:id="rId41"/>
    <p:sldLayoutId id="2147483807" r:id="rId42"/>
    <p:sldLayoutId id="2147483819" r:id="rId43"/>
    <p:sldLayoutId id="2147483738" r:id="rId44"/>
    <p:sldLayoutId id="2147483739" r:id="rId45"/>
    <p:sldLayoutId id="2147483754" r:id="rId46"/>
    <p:sldLayoutId id="2147483755" r:id="rId47"/>
    <p:sldLayoutId id="2147483759" r:id="rId48"/>
    <p:sldLayoutId id="2147483753" r:id="rId49"/>
    <p:sldLayoutId id="2147483763" r:id="rId50"/>
    <p:sldLayoutId id="2147483762" r:id="rId51"/>
    <p:sldLayoutId id="2147483797" r:id="rId52"/>
    <p:sldLayoutId id="2147483827" r:id="rId5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7.jpeg"/></Relationships>
</file>

<file path=ppt/slides/_rels/slide10.xml.rels><?xml version="1.0" encoding="UTF-8" standalone="yes"?>
<Relationships xmlns="http://schemas.openxmlformats.org/package/2006/relationships"><Relationship Id="rId3" Type="http://schemas.openxmlformats.org/officeDocument/2006/relationships/hyperlink" Target="https://mn.gov/dhs/assets/Instructions%20for%20Completing%20the%20BRASS-Based%20Grant%20Fiscal%20Report%20%28DHS-2895%29_tcm1053-605277.pdf"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www.dhs.state.mn.us/main/idcplg?IdcService=GET_FILE&amp;RevisionSelectionMethod=LatestReleased&amp;Rendition=Primary&amp;allowInterrupt=1&amp;noSaveAs=1&amp;dDocName=mndhs-067185"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hyperlink" Target="https://www.revisor.mn.gov/statutes/cite/245.4712" TargetMode="External"/><Relationship Id="rId4" Type="http://schemas.openxmlformats.org/officeDocument/2006/relationships/hyperlink" Target="https://www.revisor.mn.gov/statutes/cite/245.4661"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revisor.mn.gov/statutes/cite/245.4835"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hyperlink" Target="https://www.dhs.state.mn.us/main/groups/county_access/documents/pub/mndhs-068353.pdf" TargetMode="External"/><Relationship Id="rId4" Type="http://schemas.openxmlformats.org/officeDocument/2006/relationships/hyperlink" Target="https://www.dhs.state.mn.us/main/groups/county_access/documents/pub/mndhs-062542.pdf"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s://www.ecfr.gov/current/title-45/subtitle-A/subchapter-A/part-75/subpart-D/subject-group-ECFR8447823477e44a7/section-75.351"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www.revisor.mn.gov/statutes/cite/16b.97" TargetMode="External"/><Relationship Id="rId2" Type="http://schemas.openxmlformats.org/officeDocument/2006/relationships/hyperlink" Target="https://mn.gov/admin/government/grants/policies-statutes-forms/" TargetMode="External"/><Relationship Id="rId1" Type="http://schemas.openxmlformats.org/officeDocument/2006/relationships/slideLayout" Target="../slideLayouts/slideLayout6.xml"/><Relationship Id="rId4" Type="http://schemas.openxmlformats.org/officeDocument/2006/relationships/hyperlink" Target="https://mn.gov/admin/assets/grants_policy_08-10_tcm36-207117.pdf"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8.xml"/><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mn.gov/dhs/partners-and-providers/policies-procedures/adult-mental-health/amhi/"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hyperlink" Target="mailto:MN_DHS_amhi.dhs@state.mn.us" TargetMode="External"/><Relationship Id="rId2" Type="http://schemas.openxmlformats.org/officeDocument/2006/relationships/notesSlide" Target="../notesSlides/notesSlide11.xml"/><Relationship Id="rId1" Type="http://schemas.openxmlformats.org/officeDocument/2006/relationships/slideLayout" Target="../slideLayouts/slideLayout52.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8.xml"/><Relationship Id="rId5" Type="http://schemas.openxmlformats.org/officeDocument/2006/relationships/image" Target="../media/image11.jpeg"/><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MN_DHS_amhi.dhs@state.mn.us"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hyperlink" Target="mailto:MN_DHS_amhi.dhs@state.mn.us"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edocs.dhs.state.mn.us/lfserver/Public/DHS-8448-ENG"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edocs.dhs.state.mn.us/lfserver/Public/DHS-8448-ENG"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hyperlink" Target="https://mn.gov/dhs/general-public/publications-forms-resources/edocs/" TargetMode="External"/><Relationship Id="rId4" Type="http://schemas.openxmlformats.org/officeDocument/2006/relationships/hyperlink" Target="https://mn.gov/dhs/partners-and-providers/policies-procedures/adult-mental-health/amh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December 12, 2024 AMHI/CSP Statewide Meeting</a:t>
            </a:r>
          </a:p>
        </p:txBody>
      </p:sp>
      <p:pic>
        <p:nvPicPr>
          <p:cNvPr id="10" name="Picture 5" descr="Minnesota Department of Human Services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gray">
          <a:xfrm>
            <a:off x="457805" y="5690768"/>
            <a:ext cx="3200400" cy="1111147"/>
          </a:xfrm>
          <a:prstGeom prst="rect">
            <a:avLst/>
          </a:prstGeom>
        </p:spPr>
      </p:pic>
      <p:sp>
        <p:nvSpPr>
          <p:cNvPr id="5" name="Text Placeholder 4"/>
          <p:cNvSpPr>
            <a:spLocks noGrp="1"/>
          </p:cNvSpPr>
          <p:nvPr>
            <p:ph type="body" sz="quarter" idx="18"/>
          </p:nvPr>
        </p:nvSpPr>
        <p:spPr/>
        <p:txBody>
          <a:bodyPr vert="horz" lIns="91440" tIns="45720" rIns="91440" bIns="45720" rtlCol="0" anchor="t">
            <a:normAutofit/>
          </a:bodyPr>
          <a:lstStyle/>
          <a:p>
            <a:r>
              <a:rPr lang="en-US"/>
              <a:t>Pam Sanchez (Supervisor), Breanna Bertozzi (Lead), Chris Ederer (Lead) &amp; Jamie Preuss (American Indian Consultant)| AMHI/CSP Team</a:t>
            </a:r>
          </a:p>
          <a:p>
            <a:endParaRPr lang="en-US"/>
          </a:p>
        </p:txBody>
      </p:sp>
      <p:pic>
        <p:nvPicPr>
          <p:cNvPr id="13" name="Picture Placeholder 12" descr="Drawing of people networking">
            <a:extLst>
              <a:ext uri="{FF2B5EF4-FFF2-40B4-BE49-F238E27FC236}">
                <a16:creationId xmlns:a16="http://schemas.microsoft.com/office/drawing/2014/main" id="{40E7B90B-68E6-19C0-A138-CF4082FEB83C}"/>
              </a:ext>
              <a:ext uri="{C183D7F6-B498-43B3-948B-1728B52AA6E4}">
                <adec:decorative xmlns:adec="http://schemas.microsoft.com/office/drawing/2017/decorative" val="0"/>
              </a:ext>
            </a:extLst>
          </p:cNvPr>
          <p:cNvPicPr>
            <a:picLocks noGrp="1" noChangeAspect="1"/>
          </p:cNvPicPr>
          <p:nvPr>
            <p:ph type="pic" sz="quarter" idx="17"/>
          </p:nvPr>
        </p:nvPicPr>
        <p:blipFill>
          <a:blip r:embed="rId4">
            <a:extLst>
              <a:ext uri="{28A0092B-C50C-407E-A947-70E740481C1C}">
                <a14:useLocalDpi xmlns:a14="http://schemas.microsoft.com/office/drawing/2010/main" val="0"/>
              </a:ext>
            </a:extLst>
          </a:blip>
          <a:srcRect t="5837" b="5837"/>
          <a:stretch>
            <a:fillRect/>
          </a:stretch>
        </p:blipFill>
        <p:spPr/>
      </p:pic>
    </p:spTree>
    <p:extLst>
      <p:ext uri="{BB962C8B-B14F-4D97-AF65-F5344CB8AC3E}">
        <p14:creationId xmlns:p14="http://schemas.microsoft.com/office/powerpoint/2010/main" val="1686907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3C54-53D5-5D9D-A907-D64C529059B4}"/>
              </a:ext>
            </a:extLst>
          </p:cNvPr>
          <p:cNvSpPr>
            <a:spLocks noGrp="1"/>
          </p:cNvSpPr>
          <p:nvPr>
            <p:ph type="title"/>
          </p:nvPr>
        </p:nvSpPr>
        <p:spPr/>
        <p:txBody>
          <a:bodyPr/>
          <a:lstStyle/>
          <a:p>
            <a:r>
              <a:rPr lang="en-US"/>
              <a:t>2895 Instructions &amp; Guidance</a:t>
            </a:r>
          </a:p>
        </p:txBody>
      </p:sp>
      <p:sp>
        <p:nvSpPr>
          <p:cNvPr id="3" name="Content Placeholder 2">
            <a:extLst>
              <a:ext uri="{FF2B5EF4-FFF2-40B4-BE49-F238E27FC236}">
                <a16:creationId xmlns:a16="http://schemas.microsoft.com/office/drawing/2014/main" id="{0A01C2CD-387F-78A6-F567-67CFBA163865}"/>
              </a:ext>
            </a:extLst>
          </p:cNvPr>
          <p:cNvSpPr>
            <a:spLocks noGrp="1"/>
          </p:cNvSpPr>
          <p:nvPr>
            <p:ph idx="1"/>
          </p:nvPr>
        </p:nvSpPr>
        <p:spPr>
          <a:xfrm>
            <a:off x="113015" y="1448656"/>
            <a:ext cx="11959119" cy="4828854"/>
          </a:xfrm>
        </p:spPr>
        <p:txBody>
          <a:bodyPr>
            <a:normAutofit/>
          </a:bodyPr>
          <a:lstStyle/>
          <a:p>
            <a:pPr>
              <a:spcBef>
                <a:spcPts val="600"/>
              </a:spcBef>
              <a:spcAft>
                <a:spcPts val="600"/>
              </a:spcAft>
            </a:pPr>
            <a:r>
              <a:rPr lang="en-US" sz="2400">
                <a:hlinkClick r:id="rId3" tooltip="https://mn.gov/dhs/assets/instructions%20for%20completing%20the%20brass-based%20grant%20fiscal%20report%20%28dhs-2895%29_tcm1053-605277.pdf"/>
              </a:rPr>
              <a:t>Instructions for Completing the BRASS-Based Grant Fiscal Report (DHS-2895)</a:t>
            </a:r>
            <a:endParaRPr lang="en-US" sz="2400"/>
          </a:p>
          <a:p>
            <a:pPr lvl="1">
              <a:spcBef>
                <a:spcPts val="600"/>
              </a:spcBef>
              <a:spcAft>
                <a:spcPts val="600"/>
              </a:spcAft>
            </a:pPr>
            <a:r>
              <a:rPr lang="en-US" sz="2400"/>
              <a:t>2895s should be used to report only AMHI/CSP expenses</a:t>
            </a:r>
          </a:p>
          <a:p>
            <a:pPr lvl="2">
              <a:spcBef>
                <a:spcPts val="600"/>
              </a:spcBef>
              <a:spcAft>
                <a:spcPts val="600"/>
              </a:spcAft>
            </a:pPr>
            <a:r>
              <a:rPr lang="en-US" sz="2400"/>
              <a:t>They should not reflect all mental health costs incurred by the agency</a:t>
            </a:r>
          </a:p>
          <a:p>
            <a:pPr lvl="1">
              <a:spcBef>
                <a:spcPts val="600"/>
              </a:spcBef>
              <a:spcAft>
                <a:spcPts val="600"/>
              </a:spcAft>
            </a:pPr>
            <a:r>
              <a:rPr lang="en-US" sz="2400"/>
              <a:t>Amending Reports:</a:t>
            </a:r>
          </a:p>
          <a:p>
            <a:pPr lvl="2">
              <a:spcBef>
                <a:spcPts val="600"/>
              </a:spcBef>
              <a:spcAft>
                <a:spcPts val="600"/>
              </a:spcAft>
            </a:pPr>
            <a:r>
              <a:rPr lang="en-US" sz="2400"/>
              <a:t>Agencies have one year to revise and submit corrected DHS-2895 reports</a:t>
            </a:r>
          </a:p>
          <a:p>
            <a:pPr lvl="2">
              <a:spcBef>
                <a:spcPts val="600"/>
              </a:spcBef>
              <a:spcAft>
                <a:spcPts val="600"/>
              </a:spcAft>
            </a:pPr>
            <a:r>
              <a:rPr lang="en-US" sz="2400"/>
              <a:t>If the quarter to be amended does not appear in the ‘Quarter End Date’ drop down box, the deadline has passed and that quarter cannot be revised</a:t>
            </a:r>
          </a:p>
          <a:p>
            <a:pPr lvl="2">
              <a:spcBef>
                <a:spcPts val="600"/>
              </a:spcBef>
              <a:spcAft>
                <a:spcPts val="600"/>
              </a:spcAft>
            </a:pPr>
            <a:r>
              <a:rPr lang="en-US" sz="2400"/>
              <a:t>Submission of a report within the one-year deadline is </a:t>
            </a:r>
            <a:r>
              <a:rPr lang="en-US" sz="2400" u="sng"/>
              <a:t>not</a:t>
            </a:r>
            <a:r>
              <a:rPr lang="en-US" sz="2400"/>
              <a:t> a guarantee that legislative appropriations remain</a:t>
            </a:r>
          </a:p>
        </p:txBody>
      </p:sp>
      <p:sp>
        <p:nvSpPr>
          <p:cNvPr id="4" name="Date Placeholder 3">
            <a:extLst>
              <a:ext uri="{FF2B5EF4-FFF2-40B4-BE49-F238E27FC236}">
                <a16:creationId xmlns:a16="http://schemas.microsoft.com/office/drawing/2014/main" id="{E3A0C9A1-D0FB-4C54-147D-7E53831FE5F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24D5D47-1752-4D84-8BFB-C2F71A34C932}" type="datetime1">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1/17/2025</a:t>
            </a:fld>
            <a:endParaRPr kumimoji="0" lang="en-US" sz="1200" b="0" i="0" u="none" strike="noStrike" kern="1200" cap="none" spc="0" normalizeH="0" baseline="0" noProof="0">
              <a:ln>
                <a:noFill/>
              </a:ln>
              <a:solidFill>
                <a:srgbClr val="000000"/>
              </a:solidFill>
              <a:effectLst/>
              <a:uLnTx/>
              <a:uFillTx/>
              <a:latin typeface="Calibri"/>
              <a:ea typeface="+mn-ea"/>
              <a:cs typeface="+mn-cs"/>
            </a:endParaRPr>
          </a:p>
        </p:txBody>
      </p:sp>
      <p:sp>
        <p:nvSpPr>
          <p:cNvPr id="6" name="Slide Number Placeholder 5">
            <a:extLst>
              <a:ext uri="{FF2B5EF4-FFF2-40B4-BE49-F238E27FC236}">
                <a16:creationId xmlns:a16="http://schemas.microsoft.com/office/drawing/2014/main" id="{07C99AF3-6530-6F1C-9BD8-E2BBDA9AB73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566788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3C54-53D5-5D9D-A907-D64C529059B4}"/>
              </a:ext>
            </a:extLst>
          </p:cNvPr>
          <p:cNvSpPr>
            <a:spLocks noGrp="1"/>
          </p:cNvSpPr>
          <p:nvPr>
            <p:ph type="title"/>
          </p:nvPr>
        </p:nvSpPr>
        <p:spPr/>
        <p:txBody>
          <a:bodyPr/>
          <a:lstStyle/>
          <a:p>
            <a:r>
              <a:rPr lang="en-US"/>
              <a:t>BRASS Codes and AMHI/CSP</a:t>
            </a:r>
          </a:p>
        </p:txBody>
      </p:sp>
      <p:sp>
        <p:nvSpPr>
          <p:cNvPr id="3" name="Content Placeholder 2">
            <a:extLst>
              <a:ext uri="{FF2B5EF4-FFF2-40B4-BE49-F238E27FC236}">
                <a16:creationId xmlns:a16="http://schemas.microsoft.com/office/drawing/2014/main" id="{0A01C2CD-387F-78A6-F567-67CFBA163865}"/>
              </a:ext>
            </a:extLst>
          </p:cNvPr>
          <p:cNvSpPr>
            <a:spLocks noGrp="1"/>
          </p:cNvSpPr>
          <p:nvPr>
            <p:ph idx="1"/>
          </p:nvPr>
        </p:nvSpPr>
        <p:spPr>
          <a:xfrm>
            <a:off x="113015" y="1551398"/>
            <a:ext cx="11959119" cy="4726112"/>
          </a:xfrm>
        </p:spPr>
        <p:txBody>
          <a:bodyPr>
            <a:normAutofit/>
          </a:bodyPr>
          <a:lstStyle/>
          <a:p>
            <a:pPr>
              <a:spcBef>
                <a:spcPts val="600"/>
              </a:spcBef>
              <a:spcAft>
                <a:spcPts val="1200"/>
              </a:spcAft>
            </a:pPr>
            <a:r>
              <a:rPr lang="en-US" sz="2800"/>
              <a:t>The Social Service Information System (SSIS) uses BRASS Codes as the basis for tracking county social service activity</a:t>
            </a:r>
          </a:p>
          <a:p>
            <a:pPr>
              <a:spcBef>
                <a:spcPts val="600"/>
              </a:spcBef>
              <a:spcAft>
                <a:spcPts val="1200"/>
              </a:spcAft>
            </a:pPr>
            <a:r>
              <a:rPr lang="en-US" sz="2800">
                <a:hlinkClick r:id="rId3"/>
              </a:rPr>
              <a:t>BRASS Codes </a:t>
            </a:r>
            <a:r>
              <a:rPr lang="en-US" sz="2800"/>
              <a:t>reflect the characteristics of a service</a:t>
            </a:r>
          </a:p>
          <a:p>
            <a:pPr>
              <a:spcBef>
                <a:spcPts val="600"/>
              </a:spcBef>
              <a:spcAft>
                <a:spcPts val="1200"/>
              </a:spcAft>
            </a:pPr>
            <a:r>
              <a:rPr lang="en-US" sz="2800">
                <a:effectLst/>
              </a:rPr>
              <a:t>The </a:t>
            </a:r>
            <a:r>
              <a:rPr lang="en-US" sz="2800">
                <a:effectLst/>
                <a:hlinkClick r:id="rId4"/>
              </a:rPr>
              <a:t>AMHI</a:t>
            </a:r>
            <a:r>
              <a:rPr lang="en-US" sz="2800">
                <a:effectLst/>
              </a:rPr>
              <a:t> and </a:t>
            </a:r>
            <a:r>
              <a:rPr lang="en-US" sz="2800">
                <a:effectLst/>
                <a:hlinkClick r:id="rId5"/>
              </a:rPr>
              <a:t>CSP statutes </a:t>
            </a:r>
            <a:r>
              <a:rPr lang="en-US" sz="2800">
                <a:effectLst/>
              </a:rPr>
              <a:t>reflect the characteristics of our fu</a:t>
            </a:r>
            <a:r>
              <a:rPr lang="en-US" sz="2800"/>
              <a:t>nding sources and the clients that can be served using AMHI and CSP funds</a:t>
            </a:r>
            <a:endParaRPr lang="en-US" sz="2800">
              <a:effectLst/>
              <a:hlinkClick r:id="rId3"/>
            </a:endParaRPr>
          </a:p>
        </p:txBody>
      </p:sp>
      <p:sp>
        <p:nvSpPr>
          <p:cNvPr id="4" name="Date Placeholder 3">
            <a:extLst>
              <a:ext uri="{FF2B5EF4-FFF2-40B4-BE49-F238E27FC236}">
                <a16:creationId xmlns:a16="http://schemas.microsoft.com/office/drawing/2014/main" id="{E3A0C9A1-D0FB-4C54-147D-7E53831FE5F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24D5D47-1752-4D84-8BFB-C2F71A34C932}" type="datetime1">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1/17/2025</a:t>
            </a:fld>
            <a:endParaRPr kumimoji="0" lang="en-US" sz="1200" b="0" i="0" u="none" strike="noStrike" kern="1200" cap="none" spc="0" normalizeH="0" baseline="0" noProof="0">
              <a:ln>
                <a:noFill/>
              </a:ln>
              <a:solidFill>
                <a:srgbClr val="000000"/>
              </a:solidFill>
              <a:effectLst/>
              <a:uLnTx/>
              <a:uFillTx/>
              <a:latin typeface="Calibri"/>
              <a:ea typeface="+mn-ea"/>
              <a:cs typeface="+mn-cs"/>
            </a:endParaRPr>
          </a:p>
        </p:txBody>
      </p:sp>
      <p:sp>
        <p:nvSpPr>
          <p:cNvPr id="6" name="Slide Number Placeholder 5">
            <a:extLst>
              <a:ext uri="{FF2B5EF4-FFF2-40B4-BE49-F238E27FC236}">
                <a16:creationId xmlns:a16="http://schemas.microsoft.com/office/drawing/2014/main" id="{07C99AF3-6530-6F1C-9BD8-E2BBDA9AB73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1722907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3C54-53D5-5D9D-A907-D64C529059B4}"/>
              </a:ext>
            </a:extLst>
          </p:cNvPr>
          <p:cNvSpPr>
            <a:spLocks noGrp="1"/>
          </p:cNvSpPr>
          <p:nvPr>
            <p:ph type="title"/>
          </p:nvPr>
        </p:nvSpPr>
        <p:spPr/>
        <p:txBody>
          <a:bodyPr/>
          <a:lstStyle/>
          <a:p>
            <a:r>
              <a:rPr lang="en-US"/>
              <a:t>Maintenance of Effort (MOE)</a:t>
            </a:r>
          </a:p>
        </p:txBody>
      </p:sp>
      <p:sp>
        <p:nvSpPr>
          <p:cNvPr id="3" name="Content Placeholder 2">
            <a:extLst>
              <a:ext uri="{FF2B5EF4-FFF2-40B4-BE49-F238E27FC236}">
                <a16:creationId xmlns:a16="http://schemas.microsoft.com/office/drawing/2014/main" id="{0A01C2CD-387F-78A6-F567-67CFBA163865}"/>
              </a:ext>
            </a:extLst>
          </p:cNvPr>
          <p:cNvSpPr>
            <a:spLocks noGrp="1"/>
          </p:cNvSpPr>
          <p:nvPr>
            <p:ph idx="1"/>
          </p:nvPr>
        </p:nvSpPr>
        <p:spPr>
          <a:xfrm>
            <a:off x="113015" y="1448656"/>
            <a:ext cx="11959119" cy="4828854"/>
          </a:xfrm>
        </p:spPr>
        <p:txBody>
          <a:bodyPr>
            <a:normAutofit lnSpcReduction="10000"/>
          </a:bodyPr>
          <a:lstStyle/>
          <a:p>
            <a:pPr marL="274320" marR="0">
              <a:spcBef>
                <a:spcPts val="600"/>
              </a:spcBef>
              <a:spcAft>
                <a:spcPts val="1200"/>
              </a:spcAft>
            </a:pPr>
            <a:r>
              <a:rPr lang="en-US" sz="2400">
                <a:hlinkClick r:id="rId3"/>
              </a:rPr>
              <a:t>MOE Statute </a:t>
            </a:r>
            <a:r>
              <a:rPr lang="en-US" sz="2400"/>
              <a:t>states that c</a:t>
            </a:r>
            <a:r>
              <a:rPr lang="en-US" sz="2400">
                <a:effectLst/>
              </a:rPr>
              <a:t>ounties must maintain a level of expenditures for mental health services</a:t>
            </a:r>
          </a:p>
          <a:p>
            <a:pPr marL="274320" marR="0">
              <a:spcBef>
                <a:spcPts val="600"/>
              </a:spcBef>
              <a:spcAft>
                <a:spcPts val="1200"/>
              </a:spcAft>
            </a:pPr>
            <a:r>
              <a:rPr lang="en-US" sz="2400">
                <a:effectLst/>
              </a:rPr>
              <a:t>BRASS codes involved in overall MOE </a:t>
            </a:r>
          </a:p>
          <a:p>
            <a:pPr marL="731520" lvl="3">
              <a:spcBef>
                <a:spcPts val="600"/>
              </a:spcBef>
              <a:spcAft>
                <a:spcPts val="1200"/>
              </a:spcAft>
            </a:pPr>
            <a:r>
              <a:rPr lang="en-US" sz="2400"/>
              <a:t>A</a:t>
            </a:r>
            <a:r>
              <a:rPr lang="en-US" sz="2400">
                <a:effectLst/>
              </a:rPr>
              <a:t>ll 400 series and 111</a:t>
            </a:r>
          </a:p>
          <a:p>
            <a:pPr marL="274320" marR="0">
              <a:spcBef>
                <a:spcPts val="600"/>
              </a:spcBef>
              <a:spcAft>
                <a:spcPts val="1200"/>
              </a:spcAft>
            </a:pPr>
            <a:r>
              <a:rPr lang="en-US" sz="2400">
                <a:effectLst/>
              </a:rPr>
              <a:t>BRASS codes involved in community support programs MOE</a:t>
            </a:r>
          </a:p>
          <a:p>
            <a:pPr marL="731520" lvl="3">
              <a:spcBef>
                <a:spcPts val="600"/>
              </a:spcBef>
              <a:spcAft>
                <a:spcPts val="1200"/>
              </a:spcAft>
            </a:pPr>
            <a:r>
              <a:rPr lang="en-US" sz="2400">
                <a:effectLst/>
              </a:rPr>
              <a:t>403, 418, 434, 437, 446</a:t>
            </a:r>
          </a:p>
          <a:p>
            <a:pPr marL="274320">
              <a:spcBef>
                <a:spcPts val="600"/>
              </a:spcBef>
              <a:spcAft>
                <a:spcPts val="1200"/>
              </a:spcAft>
            </a:pPr>
            <a:r>
              <a:rPr lang="en-US" sz="2400"/>
              <a:t>Overall MOE </a:t>
            </a:r>
            <a:r>
              <a:rPr lang="en-US" sz="2400" u="sng"/>
              <a:t>does</a:t>
            </a:r>
            <a:r>
              <a:rPr lang="en-US" sz="2400"/>
              <a:t> include community support programs MOE</a:t>
            </a:r>
            <a:endParaRPr lang="en-US" sz="2400">
              <a:effectLst/>
            </a:endParaRPr>
          </a:p>
          <a:p>
            <a:pPr marL="274320" marR="0">
              <a:spcBef>
                <a:spcPts val="600"/>
              </a:spcBef>
              <a:spcAft>
                <a:spcPts val="1200"/>
              </a:spcAft>
            </a:pPr>
            <a:r>
              <a:rPr lang="en-US" sz="2400">
                <a:effectLst/>
              </a:rPr>
              <a:t>All data used to compute MOE totals are submitted by the counties via </a:t>
            </a:r>
            <a:r>
              <a:rPr lang="en-US" sz="2400">
                <a:effectLst/>
                <a:hlinkClick r:id="rId4"/>
              </a:rPr>
              <a:t>SEAGR</a:t>
            </a:r>
            <a:endParaRPr lang="en-US" sz="2400">
              <a:effectLst/>
            </a:endParaRPr>
          </a:p>
          <a:p>
            <a:pPr marL="731520" lvl="1">
              <a:spcBef>
                <a:spcPts val="600"/>
              </a:spcBef>
              <a:spcAft>
                <a:spcPts val="1200"/>
              </a:spcAft>
            </a:pPr>
            <a:r>
              <a:rPr lang="en-US" sz="2400">
                <a:hlinkClick r:id="rId5"/>
              </a:rPr>
              <a:t>2024 Mental Health CSP Maintenance of Effort Progress Report</a:t>
            </a:r>
            <a:endParaRPr lang="en-US" sz="2400">
              <a:hlinkClick r:id="rId3"/>
            </a:endParaRPr>
          </a:p>
        </p:txBody>
      </p:sp>
      <p:sp>
        <p:nvSpPr>
          <p:cNvPr id="4" name="Date Placeholder 3">
            <a:extLst>
              <a:ext uri="{FF2B5EF4-FFF2-40B4-BE49-F238E27FC236}">
                <a16:creationId xmlns:a16="http://schemas.microsoft.com/office/drawing/2014/main" id="{E3A0C9A1-D0FB-4C54-147D-7E53831FE5F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24D5D47-1752-4D84-8BFB-C2F71A34C932}" type="datetime1">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1/17/2025</a:t>
            </a:fld>
            <a:endParaRPr kumimoji="0" lang="en-US" sz="1200" b="0" i="0" u="none" strike="noStrike" kern="1200" cap="none" spc="0" normalizeH="0" baseline="0" noProof="0">
              <a:ln>
                <a:noFill/>
              </a:ln>
              <a:solidFill>
                <a:srgbClr val="000000"/>
              </a:solidFill>
              <a:effectLst/>
              <a:uLnTx/>
              <a:uFillTx/>
              <a:latin typeface="Calibri"/>
              <a:ea typeface="+mn-ea"/>
              <a:cs typeface="+mn-cs"/>
            </a:endParaRPr>
          </a:p>
        </p:txBody>
      </p:sp>
      <p:sp>
        <p:nvSpPr>
          <p:cNvPr id="6" name="Slide Number Placeholder 5">
            <a:extLst>
              <a:ext uri="{FF2B5EF4-FFF2-40B4-BE49-F238E27FC236}">
                <a16:creationId xmlns:a16="http://schemas.microsoft.com/office/drawing/2014/main" id="{07C99AF3-6530-6F1C-9BD8-E2BBDA9AB73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2230205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043C3-F863-0A9D-002F-EF9BCF6CC47E}"/>
              </a:ext>
            </a:extLst>
          </p:cNvPr>
          <p:cNvSpPr>
            <a:spLocks noGrp="1"/>
          </p:cNvSpPr>
          <p:nvPr>
            <p:ph type="title"/>
          </p:nvPr>
        </p:nvSpPr>
        <p:spPr/>
        <p:txBody>
          <a:bodyPr/>
          <a:lstStyle/>
          <a:p>
            <a:r>
              <a:rPr lang="en-US"/>
              <a:t>2.1 County Duties</a:t>
            </a:r>
          </a:p>
        </p:txBody>
      </p:sp>
      <p:sp>
        <p:nvSpPr>
          <p:cNvPr id="3" name="Content Placeholder 2">
            <a:extLst>
              <a:ext uri="{FF2B5EF4-FFF2-40B4-BE49-F238E27FC236}">
                <a16:creationId xmlns:a16="http://schemas.microsoft.com/office/drawing/2014/main" id="{FEEC81F4-C070-6D36-F70B-78E084BD462F}"/>
              </a:ext>
            </a:extLst>
          </p:cNvPr>
          <p:cNvSpPr>
            <a:spLocks noGrp="1"/>
          </p:cNvSpPr>
          <p:nvPr>
            <p:ph idx="1"/>
          </p:nvPr>
        </p:nvSpPr>
        <p:spPr>
          <a:xfrm>
            <a:off x="554804" y="1594624"/>
            <a:ext cx="3734389" cy="4582339"/>
          </a:xfrm>
        </p:spPr>
        <p:txBody>
          <a:bodyPr>
            <a:normAutofit/>
          </a:bodyPr>
          <a:lstStyle/>
          <a:p>
            <a:pPr marL="0" indent="0">
              <a:buNone/>
            </a:pPr>
            <a:r>
              <a:rPr lang="en-US" sz="2800">
                <a:effectLst/>
                <a:latin typeface="Calibri" panose="020F0502020204030204" pitchFamily="34" charset="0"/>
                <a:ea typeface="Calibri" panose="020F0502020204030204" pitchFamily="34" charset="0"/>
                <a:cs typeface="Times New Roman" panose="02020603050405020304" pitchFamily="18" charset="0"/>
              </a:rPr>
              <a:t>COUNTY shall perform duties in accordance with </a:t>
            </a:r>
            <a:r>
              <a:rPr lang="en-US" sz="2800" b="1">
                <a:effectLst/>
                <a:latin typeface="Calibri" panose="020F0502020204030204" pitchFamily="34" charset="0"/>
                <a:ea typeface="Calibri" panose="020F0502020204030204" pitchFamily="34" charset="0"/>
                <a:cs typeface="Times New Roman" panose="02020603050405020304" pitchFamily="18" charset="0"/>
              </a:rPr>
              <a:t>Attachment A</a:t>
            </a:r>
            <a:r>
              <a:rPr lang="en-US" sz="2800">
                <a:effectLst/>
                <a:latin typeface="Calibri" panose="020F0502020204030204" pitchFamily="34" charset="0"/>
                <a:ea typeface="Calibri" panose="020F0502020204030204" pitchFamily="34" charset="0"/>
                <a:cs typeface="Times New Roman" panose="02020603050405020304" pitchFamily="18" charset="0"/>
              </a:rPr>
              <a:t>, County Duties, which is attached and incorporated into the CONTRACT.</a:t>
            </a:r>
            <a:endParaRPr lang="en-US" sz="2800"/>
          </a:p>
        </p:txBody>
      </p:sp>
      <p:sp>
        <p:nvSpPr>
          <p:cNvPr id="4" name="Date Placeholder 3">
            <a:extLst>
              <a:ext uri="{FF2B5EF4-FFF2-40B4-BE49-F238E27FC236}">
                <a16:creationId xmlns:a16="http://schemas.microsoft.com/office/drawing/2014/main" id="{6CEE9938-2817-C4AC-24D7-11C3A5E18D04}"/>
              </a:ext>
            </a:extLst>
          </p:cNvPr>
          <p:cNvSpPr>
            <a:spLocks noGrp="1"/>
          </p:cNvSpPr>
          <p:nvPr>
            <p:ph type="dt" sz="half" idx="10"/>
          </p:nvPr>
        </p:nvSpPr>
        <p:spPr/>
        <p:txBody>
          <a:bodyPr/>
          <a:lstStyle/>
          <a:p>
            <a:fld id="{824D5D47-1752-4D84-8BFB-C2F71A34C932}" type="datetime1">
              <a:rPr lang="en-US" smtClean="0"/>
              <a:t>1/17/2025</a:t>
            </a:fld>
            <a:endParaRPr lang="en-US"/>
          </a:p>
        </p:txBody>
      </p:sp>
      <p:pic>
        <p:nvPicPr>
          <p:cNvPr id="8" name="Picture 7" descr="Screenshot of County Responsibilities Document">
            <a:extLst>
              <a:ext uri="{FF2B5EF4-FFF2-40B4-BE49-F238E27FC236}">
                <a16:creationId xmlns:a16="http://schemas.microsoft.com/office/drawing/2014/main" id="{58536CFB-5EBB-4E3A-C9AE-7124AD41C381}"/>
              </a:ext>
            </a:extLst>
          </p:cNvPr>
          <p:cNvPicPr>
            <a:picLocks noChangeAspect="1"/>
          </p:cNvPicPr>
          <p:nvPr/>
        </p:nvPicPr>
        <p:blipFill>
          <a:blip r:embed="rId2"/>
          <a:stretch>
            <a:fillRect/>
          </a:stretch>
        </p:blipFill>
        <p:spPr>
          <a:xfrm>
            <a:off x="4289193" y="1397000"/>
            <a:ext cx="7743825" cy="5324475"/>
          </a:xfrm>
          <a:prstGeom prst="rect">
            <a:avLst/>
          </a:prstGeom>
        </p:spPr>
      </p:pic>
    </p:spTree>
    <p:extLst>
      <p:ext uri="{BB962C8B-B14F-4D97-AF65-F5344CB8AC3E}">
        <p14:creationId xmlns:p14="http://schemas.microsoft.com/office/powerpoint/2010/main" val="835050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4A686-7E22-B534-6FBC-33D41C2132E5}"/>
              </a:ext>
            </a:extLst>
          </p:cNvPr>
          <p:cNvSpPr>
            <a:spLocks noGrp="1"/>
          </p:cNvSpPr>
          <p:nvPr>
            <p:ph type="title"/>
          </p:nvPr>
        </p:nvSpPr>
        <p:spPr/>
        <p:txBody>
          <a:bodyPr/>
          <a:lstStyle/>
          <a:p>
            <a:r>
              <a:rPr lang="en-US"/>
              <a:t>3.1 Terms of Payment</a:t>
            </a:r>
          </a:p>
        </p:txBody>
      </p:sp>
      <p:sp>
        <p:nvSpPr>
          <p:cNvPr id="3" name="Content Placeholder 2">
            <a:extLst>
              <a:ext uri="{FF2B5EF4-FFF2-40B4-BE49-F238E27FC236}">
                <a16:creationId xmlns:a16="http://schemas.microsoft.com/office/drawing/2014/main" id="{C618F805-5CA3-3DB3-57FC-FFC52ED19809}"/>
              </a:ext>
            </a:extLst>
          </p:cNvPr>
          <p:cNvSpPr>
            <a:spLocks noGrp="1"/>
          </p:cNvSpPr>
          <p:nvPr>
            <p:ph idx="1"/>
          </p:nvPr>
        </p:nvSpPr>
        <p:spPr>
          <a:xfrm>
            <a:off x="0" y="1428108"/>
            <a:ext cx="12191999" cy="4928242"/>
          </a:xfrm>
        </p:spPr>
        <p:txBody>
          <a:bodyPr>
            <a:normAutofit/>
          </a:bodyPr>
          <a:lstStyle/>
          <a:p>
            <a:pPr indent="0" fontAlgn="base">
              <a:spcBef>
                <a:spcPts val="600"/>
              </a:spcBef>
              <a:spcAft>
                <a:spcPts val="0"/>
              </a:spcAft>
              <a:buNone/>
            </a:pPr>
            <a:r>
              <a:rPr lang="en-US" sz="2400" b="1">
                <a:effectLst/>
                <a:ea typeface="Times New Roman" panose="02020603050405020304" pitchFamily="18" charset="0"/>
              </a:rPr>
              <a:t>a. Total obligation.</a:t>
            </a:r>
            <a:r>
              <a:rPr lang="en-US" sz="2400">
                <a:effectLst/>
                <a:ea typeface="Times New Roman" panose="02020603050405020304" pitchFamily="18" charset="0"/>
              </a:rPr>
              <a:t> The total obligation of STATE for all compensation and reimbursements to COUNTY shall not exceed </a:t>
            </a:r>
            <a:r>
              <a:rPr lang="en-US" sz="2400" b="1">
                <a:effectLst/>
                <a:ea typeface="Times New Roman" panose="02020603050405020304" pitchFamily="18" charset="0"/>
              </a:rPr>
              <a:t>​XXX dollars </a:t>
            </a:r>
            <a:r>
              <a:rPr lang="en-US" sz="2400">
                <a:effectLst/>
                <a:ea typeface="Times New Roman" panose="02020603050405020304" pitchFamily="18" charset="0"/>
              </a:rPr>
              <a:t>(</a:t>
            </a:r>
            <a:r>
              <a:rPr lang="en-US" sz="2400" b="1">
                <a:effectLst/>
                <a:ea typeface="Times New Roman" panose="02020603050405020304" pitchFamily="18" charset="0"/>
              </a:rPr>
              <a:t>$​</a:t>
            </a:r>
            <a:r>
              <a:rPr lang="en-US" sz="2400" b="1">
                <a:solidFill>
                  <a:srgbClr val="808080"/>
                </a:solidFill>
                <a:ea typeface="Times New Roman" panose="02020603050405020304" pitchFamily="18" charset="0"/>
              </a:rPr>
              <a:t>XXX</a:t>
            </a:r>
            <a:r>
              <a:rPr lang="en-US" sz="2400">
                <a:effectLst/>
                <a:ea typeface="Times New Roman" panose="02020603050405020304" pitchFamily="18" charset="0"/>
              </a:rPr>
              <a:t>​). </a:t>
            </a:r>
          </a:p>
          <a:p>
            <a:pPr marL="914400" lvl="1" indent="0" fontAlgn="base">
              <a:spcBef>
                <a:spcPts val="600"/>
              </a:spcBef>
              <a:spcAft>
                <a:spcPts val="0"/>
              </a:spcAft>
              <a:buNone/>
            </a:pPr>
            <a:r>
              <a:rPr lang="en-US" sz="2400">
                <a:effectLst/>
                <a:ea typeface="Times New Roman" panose="02020603050405020304" pitchFamily="18" charset="0"/>
              </a:rPr>
              <a:t>1. The total obligation covers two full calendar years.  </a:t>
            </a:r>
          </a:p>
          <a:p>
            <a:pPr marL="914400" lvl="1" indent="0" fontAlgn="base">
              <a:spcBef>
                <a:spcPts val="600"/>
              </a:spcBef>
              <a:spcAft>
                <a:spcPts val="0"/>
              </a:spcAft>
              <a:buNone/>
            </a:pPr>
            <a:r>
              <a:rPr lang="en-US" sz="2400">
                <a:effectLst/>
                <a:ea typeface="Times New Roman" panose="02020603050405020304" pitchFamily="18" charset="0"/>
              </a:rPr>
              <a:t>2. In calendar year 2025, the COUNTY shall not invoice the STATE, and STATE shall not pay COUNTY more than half of the total obligation/total budget amount indicated in Attachment B. </a:t>
            </a:r>
          </a:p>
          <a:p>
            <a:pPr marL="914400" lvl="1" indent="0" fontAlgn="base">
              <a:spcBef>
                <a:spcPts val="600"/>
              </a:spcBef>
              <a:spcAft>
                <a:spcPts val="0"/>
              </a:spcAft>
              <a:buNone/>
            </a:pPr>
            <a:r>
              <a:rPr lang="en-US" sz="2400">
                <a:effectLst/>
                <a:ea typeface="Times New Roman" panose="02020603050405020304" pitchFamily="18" charset="0"/>
              </a:rPr>
              <a:t>3. Underspending in calendar year 2025 is not available for use in future calendar years. </a:t>
            </a:r>
          </a:p>
          <a:p>
            <a:pPr indent="0" fontAlgn="base">
              <a:spcBef>
                <a:spcPts val="600"/>
              </a:spcBef>
              <a:spcAft>
                <a:spcPts val="0"/>
              </a:spcAft>
              <a:buNone/>
            </a:pPr>
            <a:r>
              <a:rPr lang="en-US" sz="2400" b="1">
                <a:effectLst/>
                <a:ea typeface="Times New Roman" panose="02020603050405020304" pitchFamily="18" charset="0"/>
              </a:rPr>
              <a:t>b. Advance. </a:t>
            </a:r>
            <a:r>
              <a:rPr lang="en-US" sz="2400">
                <a:effectLst/>
                <a:ea typeface="Times New Roman" panose="02020603050405020304" pitchFamily="18" charset="0"/>
              </a:rPr>
              <a:t>The COUNTY will receive an initial payment of </a:t>
            </a:r>
            <a:r>
              <a:rPr lang="en-US" sz="2400" b="1">
                <a:solidFill>
                  <a:srgbClr val="000000"/>
                </a:solidFill>
                <a:effectLst/>
                <a:ea typeface="Times New Roman" panose="02020603050405020304" pitchFamily="18" charset="0"/>
              </a:rPr>
              <a:t>ADVANCE DOLLAR AMOUNT ($)</a:t>
            </a:r>
            <a:r>
              <a:rPr lang="en-US" sz="2400" b="1">
                <a:effectLst/>
                <a:ea typeface="Times New Roman" panose="02020603050405020304" pitchFamily="18" charset="0"/>
              </a:rPr>
              <a:t> </a:t>
            </a:r>
            <a:r>
              <a:rPr lang="en-US" sz="2400">
                <a:effectLst/>
                <a:ea typeface="Times New Roman" panose="02020603050405020304" pitchFamily="18" charset="0"/>
              </a:rPr>
              <a:t>which is granted</a:t>
            </a:r>
            <a:r>
              <a:rPr lang="en-US" sz="2400" b="1">
                <a:effectLst/>
                <a:ea typeface="Times New Roman" panose="02020603050405020304" pitchFamily="18" charset="0"/>
              </a:rPr>
              <a:t> </a:t>
            </a:r>
            <a:r>
              <a:rPr lang="en-US" sz="2400">
                <a:effectLst/>
                <a:ea typeface="Times New Roman" panose="02020603050405020304" pitchFamily="18" charset="0"/>
              </a:rPr>
              <a:t>pursuant to Minnesota Administrative Rule 9535.1740 at the start of each calendar year during the contract term.    </a:t>
            </a:r>
          </a:p>
          <a:p>
            <a:pPr indent="0" fontAlgn="base">
              <a:spcBef>
                <a:spcPts val="600"/>
              </a:spcBef>
              <a:spcAft>
                <a:spcPts val="0"/>
              </a:spcAft>
              <a:buNone/>
            </a:pPr>
            <a:r>
              <a:rPr lang="en-US" sz="2400" b="1">
                <a:effectLst/>
                <a:ea typeface="Times New Roman" panose="02020603050405020304" pitchFamily="18" charset="0"/>
              </a:rPr>
              <a:t>c.</a:t>
            </a:r>
            <a:r>
              <a:rPr lang="en-US" sz="2400">
                <a:effectLst/>
                <a:ea typeface="Times New Roman" panose="02020603050405020304" pitchFamily="18" charset="0"/>
              </a:rPr>
              <a:t> </a:t>
            </a:r>
            <a:r>
              <a:rPr lang="en-US" sz="2400" b="1">
                <a:effectLst/>
                <a:ea typeface="Times New Roman" panose="02020603050405020304" pitchFamily="18" charset="0"/>
              </a:rPr>
              <a:t>Reconciliation.</a:t>
            </a:r>
            <a:r>
              <a:rPr lang="en-US" sz="2400">
                <a:effectLst/>
                <a:ea typeface="Times New Roman" panose="02020603050405020304" pitchFamily="18" charset="0"/>
              </a:rPr>
              <a:t> Any portion of the cash advances that are unspent must be returned to STATE at the end of each calendar year of the contract term. </a:t>
            </a:r>
          </a:p>
        </p:txBody>
      </p:sp>
      <p:sp>
        <p:nvSpPr>
          <p:cNvPr id="4" name="Date Placeholder 3">
            <a:extLst>
              <a:ext uri="{FF2B5EF4-FFF2-40B4-BE49-F238E27FC236}">
                <a16:creationId xmlns:a16="http://schemas.microsoft.com/office/drawing/2014/main" id="{C67984DB-6B5D-B422-B5E5-3780BD209E63}"/>
              </a:ext>
            </a:extLst>
          </p:cNvPr>
          <p:cNvSpPr>
            <a:spLocks noGrp="1"/>
          </p:cNvSpPr>
          <p:nvPr>
            <p:ph type="dt" sz="half" idx="10"/>
          </p:nvPr>
        </p:nvSpPr>
        <p:spPr/>
        <p:txBody>
          <a:bodyPr/>
          <a:lstStyle/>
          <a:p>
            <a:fld id="{824D5D47-1752-4D84-8BFB-C2F71A34C932}" type="datetime1">
              <a:rPr lang="en-US" smtClean="0"/>
              <a:t>1/17/2025</a:t>
            </a:fld>
            <a:endParaRPr lang="en-US"/>
          </a:p>
        </p:txBody>
      </p:sp>
      <p:sp>
        <p:nvSpPr>
          <p:cNvPr id="6" name="Slide Number Placeholder 5">
            <a:extLst>
              <a:ext uri="{FF2B5EF4-FFF2-40B4-BE49-F238E27FC236}">
                <a16:creationId xmlns:a16="http://schemas.microsoft.com/office/drawing/2014/main" id="{27995C3D-3168-C70B-C610-CA9A97953D0B}"/>
              </a:ext>
            </a:extLst>
          </p:cNvPr>
          <p:cNvSpPr>
            <a:spLocks noGrp="1"/>
          </p:cNvSpPr>
          <p:nvPr>
            <p:ph type="sldNum" sz="quarter" idx="12"/>
          </p:nvPr>
        </p:nvSpPr>
        <p:spPr/>
        <p:txBody>
          <a:bodyPr/>
          <a:lstStyle/>
          <a:p>
            <a:fld id="{48F63A3B-78C7-47BE-AE5E-E10140E04643}" type="slidenum">
              <a:rPr lang="en-US" smtClean="0"/>
              <a:t>14</a:t>
            </a:fld>
            <a:endParaRPr lang="en-US"/>
          </a:p>
        </p:txBody>
      </p:sp>
    </p:spTree>
    <p:extLst>
      <p:ext uri="{BB962C8B-B14F-4D97-AF65-F5344CB8AC3E}">
        <p14:creationId xmlns:p14="http://schemas.microsoft.com/office/powerpoint/2010/main" val="2132264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71137-862A-983C-A067-415001ADD86A}"/>
              </a:ext>
            </a:extLst>
          </p:cNvPr>
          <p:cNvSpPr>
            <a:spLocks noGrp="1"/>
          </p:cNvSpPr>
          <p:nvPr>
            <p:ph type="title"/>
          </p:nvPr>
        </p:nvSpPr>
        <p:spPr/>
        <p:txBody>
          <a:bodyPr/>
          <a:lstStyle/>
          <a:p>
            <a:r>
              <a:rPr lang="en-US"/>
              <a:t>4.3 Administrative Costs &amp; Reimbursable Expenses</a:t>
            </a:r>
          </a:p>
        </p:txBody>
      </p:sp>
      <p:sp>
        <p:nvSpPr>
          <p:cNvPr id="3" name="Content Placeholder 2">
            <a:extLst>
              <a:ext uri="{FF2B5EF4-FFF2-40B4-BE49-F238E27FC236}">
                <a16:creationId xmlns:a16="http://schemas.microsoft.com/office/drawing/2014/main" id="{AEFE3B07-1002-4DAF-B6B5-01EEBD07E9D7}"/>
              </a:ext>
            </a:extLst>
          </p:cNvPr>
          <p:cNvSpPr>
            <a:spLocks noGrp="1"/>
          </p:cNvSpPr>
          <p:nvPr>
            <p:ph idx="1"/>
          </p:nvPr>
        </p:nvSpPr>
        <p:spPr>
          <a:xfrm>
            <a:off x="0" y="1417834"/>
            <a:ext cx="12192000" cy="4938516"/>
          </a:xfrm>
        </p:spPr>
        <p:txBody>
          <a:bodyPr>
            <a:normAutofit fontScale="92500"/>
          </a:bodyPr>
          <a:lstStyle/>
          <a:p>
            <a:pPr marL="0" indent="0">
              <a:lnSpc>
                <a:spcPct val="150000"/>
              </a:lnSpc>
              <a:spcBef>
                <a:spcPts val="600"/>
              </a:spcBef>
              <a:spcAft>
                <a:spcPts val="1200"/>
              </a:spcAft>
              <a:buNone/>
            </a:pPr>
            <a:r>
              <a:rPr lang="en-US" sz="2800">
                <a:effectLst/>
                <a:latin typeface="Calibri" panose="020F0502020204030204" pitchFamily="34" charset="0"/>
                <a:ea typeface="Calibri" panose="020F0502020204030204" pitchFamily="34" charset="0"/>
                <a:cs typeface="Times New Roman" panose="02020603050405020304" pitchFamily="18" charset="0"/>
              </a:rPr>
              <a:t>Pursuant to Minn. Stat. § 16B.98, subd. 1, COUNTY agrees to minimize administrative costs as a condition of this grant. COUNTY shall ensure that costs claimed for reimbursement shall be actual costs, to be determined in accordance with 2 C.F.R. § 200.0 et seq., </a:t>
            </a:r>
            <a:r>
              <a:rPr lang="en-US" sz="2800" b="1" u="sng">
                <a:effectLst/>
                <a:latin typeface="Calibri" panose="020F0502020204030204" pitchFamily="34" charset="0"/>
                <a:ea typeface="Calibri" panose="020F0502020204030204" pitchFamily="34" charset="0"/>
                <a:cs typeface="Times New Roman" panose="02020603050405020304" pitchFamily="18" charset="0"/>
              </a:rPr>
              <a:t>COUNTY shall not invoice STATE for services that are reimbursable via a public or private health insurance plan. </a:t>
            </a:r>
            <a:r>
              <a:rPr lang="en-US" sz="2800" b="1" u="sng">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If COUNTY receives funds from a source other than STATE in exchange for services, then COUNTY may not receive payment from STATE for those same services.  COUNTY shall seek reimbursement from all sources before seeking reimbursement pursuant to CONTRACT.</a:t>
            </a:r>
            <a:endParaRPr lang="en-US" sz="2800"/>
          </a:p>
        </p:txBody>
      </p:sp>
      <p:sp>
        <p:nvSpPr>
          <p:cNvPr id="4" name="Date Placeholder 3">
            <a:extLst>
              <a:ext uri="{FF2B5EF4-FFF2-40B4-BE49-F238E27FC236}">
                <a16:creationId xmlns:a16="http://schemas.microsoft.com/office/drawing/2014/main" id="{BC96BDBD-B34D-84C7-1332-9C403F07AA0E}"/>
              </a:ext>
            </a:extLst>
          </p:cNvPr>
          <p:cNvSpPr>
            <a:spLocks noGrp="1"/>
          </p:cNvSpPr>
          <p:nvPr>
            <p:ph type="dt" sz="half" idx="10"/>
          </p:nvPr>
        </p:nvSpPr>
        <p:spPr/>
        <p:txBody>
          <a:bodyPr/>
          <a:lstStyle/>
          <a:p>
            <a:fld id="{824D5D47-1752-4D84-8BFB-C2F71A34C932}" type="datetime1">
              <a:rPr lang="en-US" smtClean="0"/>
              <a:t>1/17/2025</a:t>
            </a:fld>
            <a:endParaRPr lang="en-US"/>
          </a:p>
        </p:txBody>
      </p:sp>
      <p:sp>
        <p:nvSpPr>
          <p:cNvPr id="6" name="Slide Number Placeholder 5">
            <a:extLst>
              <a:ext uri="{FF2B5EF4-FFF2-40B4-BE49-F238E27FC236}">
                <a16:creationId xmlns:a16="http://schemas.microsoft.com/office/drawing/2014/main" id="{DC63D2E3-4FED-3653-79D7-5D0D26CD1291}"/>
              </a:ext>
            </a:extLst>
          </p:cNvPr>
          <p:cNvSpPr>
            <a:spLocks noGrp="1"/>
          </p:cNvSpPr>
          <p:nvPr>
            <p:ph type="sldNum" sz="quarter" idx="12"/>
          </p:nvPr>
        </p:nvSpPr>
        <p:spPr/>
        <p:txBody>
          <a:bodyPr/>
          <a:lstStyle/>
          <a:p>
            <a:fld id="{48F63A3B-78C7-47BE-AE5E-E10140E04643}" type="slidenum">
              <a:rPr lang="en-US" smtClean="0"/>
              <a:t>15</a:t>
            </a:fld>
            <a:endParaRPr lang="en-US"/>
          </a:p>
        </p:txBody>
      </p:sp>
    </p:spTree>
    <p:extLst>
      <p:ext uri="{BB962C8B-B14F-4D97-AF65-F5344CB8AC3E}">
        <p14:creationId xmlns:p14="http://schemas.microsoft.com/office/powerpoint/2010/main" val="1943877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53ABA-575B-0899-981F-3507EF75EEDE}"/>
              </a:ext>
            </a:extLst>
          </p:cNvPr>
          <p:cNvSpPr>
            <a:spLocks noGrp="1"/>
          </p:cNvSpPr>
          <p:nvPr>
            <p:ph type="title"/>
          </p:nvPr>
        </p:nvSpPr>
        <p:spPr/>
        <p:txBody>
          <a:bodyPr/>
          <a:lstStyle/>
          <a:p>
            <a:r>
              <a:rPr lang="en-US"/>
              <a:t>Uncompensated Care – Prior Authorization</a:t>
            </a:r>
          </a:p>
        </p:txBody>
      </p:sp>
      <p:sp>
        <p:nvSpPr>
          <p:cNvPr id="3" name="Content Placeholder 2">
            <a:extLst>
              <a:ext uri="{FF2B5EF4-FFF2-40B4-BE49-F238E27FC236}">
                <a16:creationId xmlns:a16="http://schemas.microsoft.com/office/drawing/2014/main" id="{C68AA684-F4F1-1AB5-ABE0-261FA87E8A96}"/>
              </a:ext>
            </a:extLst>
          </p:cNvPr>
          <p:cNvSpPr>
            <a:spLocks noGrp="1"/>
          </p:cNvSpPr>
          <p:nvPr>
            <p:ph idx="1"/>
          </p:nvPr>
        </p:nvSpPr>
        <p:spPr>
          <a:xfrm>
            <a:off x="350874" y="1594624"/>
            <a:ext cx="4635796" cy="4582339"/>
          </a:xfrm>
        </p:spPr>
        <p:txBody>
          <a:bodyPr>
            <a:normAutofit/>
          </a:bodyPr>
          <a:lstStyle/>
          <a:p>
            <a:pPr marL="0" indent="0">
              <a:lnSpc>
                <a:spcPct val="150000"/>
              </a:lnSpc>
              <a:spcBef>
                <a:spcPts val="1200"/>
              </a:spcBef>
              <a:spcAft>
                <a:spcPts val="1200"/>
              </a:spcAft>
              <a:buNone/>
            </a:pPr>
            <a:r>
              <a:rPr lang="en-US" sz="2800">
                <a:effectLst/>
                <a:latin typeface="Calibri" panose="020F0502020204030204" pitchFamily="34" charset="0"/>
              </a:rPr>
              <a:t>ACT/TCM/IRTS Uncompensated Care Prior Authorization Request Form (TEMPLATE)</a:t>
            </a:r>
          </a:p>
          <a:p>
            <a:pPr marL="0" indent="0">
              <a:buNone/>
            </a:pPr>
            <a:endParaRPr lang="en-US" sz="2400">
              <a:effectLst/>
              <a:latin typeface="Calibri" panose="020F0502020204030204" pitchFamily="34" charset="0"/>
            </a:endParaRPr>
          </a:p>
        </p:txBody>
      </p:sp>
      <p:sp>
        <p:nvSpPr>
          <p:cNvPr id="4" name="Date Placeholder 3">
            <a:extLst>
              <a:ext uri="{FF2B5EF4-FFF2-40B4-BE49-F238E27FC236}">
                <a16:creationId xmlns:a16="http://schemas.microsoft.com/office/drawing/2014/main" id="{035F3EB9-EAC5-EB96-CE3C-680157EF2BEB}"/>
              </a:ext>
            </a:extLst>
          </p:cNvPr>
          <p:cNvSpPr>
            <a:spLocks noGrp="1"/>
          </p:cNvSpPr>
          <p:nvPr>
            <p:ph type="dt" sz="half" idx="10"/>
          </p:nvPr>
        </p:nvSpPr>
        <p:spPr/>
        <p:txBody>
          <a:bodyPr/>
          <a:lstStyle/>
          <a:p>
            <a:fld id="{824D5D47-1752-4D84-8BFB-C2F71A34C932}" type="datetime1">
              <a:rPr lang="en-US" smtClean="0"/>
              <a:t>1/17/2025</a:t>
            </a:fld>
            <a:endParaRPr lang="en-US"/>
          </a:p>
        </p:txBody>
      </p:sp>
      <p:pic>
        <p:nvPicPr>
          <p:cNvPr id="7" name="Picture 6" descr="Screenshot of form template">
            <a:extLst>
              <a:ext uri="{FF2B5EF4-FFF2-40B4-BE49-F238E27FC236}">
                <a16:creationId xmlns:a16="http://schemas.microsoft.com/office/drawing/2014/main" id="{12907BA2-7EBC-15E0-4C84-17650FC012B6}"/>
              </a:ext>
            </a:extLst>
          </p:cNvPr>
          <p:cNvPicPr>
            <a:picLocks noChangeAspect="1"/>
          </p:cNvPicPr>
          <p:nvPr/>
        </p:nvPicPr>
        <p:blipFill>
          <a:blip r:embed="rId2"/>
          <a:stretch>
            <a:fillRect/>
          </a:stretch>
        </p:blipFill>
        <p:spPr>
          <a:xfrm>
            <a:off x="4897622" y="1378233"/>
            <a:ext cx="7294378" cy="5479767"/>
          </a:xfrm>
          <a:prstGeom prst="rect">
            <a:avLst/>
          </a:prstGeom>
        </p:spPr>
      </p:pic>
    </p:spTree>
    <p:extLst>
      <p:ext uri="{BB962C8B-B14F-4D97-AF65-F5344CB8AC3E}">
        <p14:creationId xmlns:p14="http://schemas.microsoft.com/office/powerpoint/2010/main" val="2904593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BCA19-62EF-E4C4-73EE-D8A80815D1D9}"/>
              </a:ext>
            </a:extLst>
          </p:cNvPr>
          <p:cNvSpPr>
            <a:spLocks noGrp="1"/>
          </p:cNvSpPr>
          <p:nvPr>
            <p:ph type="title"/>
          </p:nvPr>
        </p:nvSpPr>
        <p:spPr/>
        <p:txBody>
          <a:bodyPr/>
          <a:lstStyle/>
          <a:p>
            <a:r>
              <a:rPr lang="en-US"/>
              <a:t>19. Sub Contracts</a:t>
            </a:r>
          </a:p>
        </p:txBody>
      </p:sp>
      <p:sp>
        <p:nvSpPr>
          <p:cNvPr id="3" name="Content Placeholder 2">
            <a:extLst>
              <a:ext uri="{FF2B5EF4-FFF2-40B4-BE49-F238E27FC236}">
                <a16:creationId xmlns:a16="http://schemas.microsoft.com/office/drawing/2014/main" id="{526AAEC7-DDDC-3ADC-F3A0-1E531C28F02A}"/>
              </a:ext>
            </a:extLst>
          </p:cNvPr>
          <p:cNvSpPr>
            <a:spLocks noGrp="1"/>
          </p:cNvSpPr>
          <p:nvPr>
            <p:ph idx="1"/>
          </p:nvPr>
        </p:nvSpPr>
        <p:spPr>
          <a:xfrm>
            <a:off x="164387" y="1479479"/>
            <a:ext cx="11866651" cy="4746659"/>
          </a:xfrm>
        </p:spPr>
        <p:txBody>
          <a:bodyPr>
            <a:normAutofit/>
          </a:bodyPr>
          <a:lstStyle/>
          <a:p>
            <a:pPr marL="0" indent="0">
              <a:lnSpc>
                <a:spcPct val="150000"/>
              </a:lnSpc>
              <a:buNone/>
            </a:pPr>
            <a:r>
              <a:rPr lang="en-US" sz="2800">
                <a:effectLst/>
                <a:ea typeface="Calibri" panose="020F0502020204030204" pitchFamily="34" charset="0"/>
                <a:cs typeface="Times New Roman" panose="02020603050405020304" pitchFamily="18" charset="0"/>
              </a:rPr>
              <a:t>COUNTY, as an awardee organization, is legally and financially responsible for all aspects of this award that are subcontracted, including funds provided to sub-recipients and subcontractors, in accordance with </a:t>
            </a:r>
            <a:r>
              <a:rPr lang="en-US" sz="2800">
                <a:effectLst/>
                <a:ea typeface="Calibri" panose="020F0502020204030204" pitchFamily="34" charset="0"/>
                <a:cs typeface="Times New Roman" panose="02020603050405020304" pitchFamily="18" charset="0"/>
                <a:hlinkClick r:id="rId2"/>
              </a:rPr>
              <a:t>45 C.F.R. §§ 75.351-75.352. </a:t>
            </a:r>
            <a:r>
              <a:rPr lang="en-US" sz="2800">
                <a:effectLst/>
                <a:ea typeface="Calibri" panose="020F0502020204030204" pitchFamily="34" charset="0"/>
                <a:cs typeface="Times New Roman" panose="02020603050405020304" pitchFamily="18" charset="0"/>
              </a:rPr>
              <a:t>COUNTY shall ensure that the material obligations, borne by the COUNTY in this CONTRACT, apply as between COUNTY and subrecipients, in all subcontracts, to the same extent that the material obligations apply as between the STATE and COUNTY.</a:t>
            </a:r>
            <a:endParaRPr lang="en-US" sz="2800"/>
          </a:p>
        </p:txBody>
      </p:sp>
      <p:sp>
        <p:nvSpPr>
          <p:cNvPr id="4" name="Date Placeholder 3">
            <a:extLst>
              <a:ext uri="{FF2B5EF4-FFF2-40B4-BE49-F238E27FC236}">
                <a16:creationId xmlns:a16="http://schemas.microsoft.com/office/drawing/2014/main" id="{870664B1-0777-69EC-02F8-0228CFA4839D}"/>
              </a:ext>
            </a:extLst>
          </p:cNvPr>
          <p:cNvSpPr>
            <a:spLocks noGrp="1"/>
          </p:cNvSpPr>
          <p:nvPr>
            <p:ph type="dt" sz="half" idx="10"/>
          </p:nvPr>
        </p:nvSpPr>
        <p:spPr/>
        <p:txBody>
          <a:bodyPr/>
          <a:lstStyle/>
          <a:p>
            <a:fld id="{824D5D47-1752-4D84-8BFB-C2F71A34C932}" type="datetime1">
              <a:rPr lang="en-US" smtClean="0"/>
              <a:t>1/17/2025</a:t>
            </a:fld>
            <a:endParaRPr lang="en-US"/>
          </a:p>
        </p:txBody>
      </p:sp>
      <p:sp>
        <p:nvSpPr>
          <p:cNvPr id="6" name="Slide Number Placeholder 5">
            <a:extLst>
              <a:ext uri="{FF2B5EF4-FFF2-40B4-BE49-F238E27FC236}">
                <a16:creationId xmlns:a16="http://schemas.microsoft.com/office/drawing/2014/main" id="{532E5148-0236-DC6D-78AD-51AA63359FB6}"/>
              </a:ext>
            </a:extLst>
          </p:cNvPr>
          <p:cNvSpPr>
            <a:spLocks noGrp="1"/>
          </p:cNvSpPr>
          <p:nvPr>
            <p:ph type="sldNum" sz="quarter" idx="12"/>
          </p:nvPr>
        </p:nvSpPr>
        <p:spPr/>
        <p:txBody>
          <a:bodyPr/>
          <a:lstStyle/>
          <a:p>
            <a:fld id="{48F63A3B-78C7-47BE-AE5E-E10140E04643}" type="slidenum">
              <a:rPr lang="en-US" smtClean="0"/>
              <a:t>17</a:t>
            </a:fld>
            <a:endParaRPr lang="en-US"/>
          </a:p>
        </p:txBody>
      </p:sp>
    </p:spTree>
    <p:extLst>
      <p:ext uri="{BB962C8B-B14F-4D97-AF65-F5344CB8AC3E}">
        <p14:creationId xmlns:p14="http://schemas.microsoft.com/office/powerpoint/2010/main" val="3818280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53ABA-575B-0899-981F-3507EF75EEDE}"/>
              </a:ext>
            </a:extLst>
          </p:cNvPr>
          <p:cNvSpPr>
            <a:spLocks noGrp="1"/>
          </p:cNvSpPr>
          <p:nvPr>
            <p:ph type="title"/>
          </p:nvPr>
        </p:nvSpPr>
        <p:spPr/>
        <p:txBody>
          <a:bodyPr/>
          <a:lstStyle/>
          <a:p>
            <a:r>
              <a:rPr lang="en-US"/>
              <a:t>20.3 Grant Management Policies</a:t>
            </a:r>
          </a:p>
        </p:txBody>
      </p:sp>
      <p:sp>
        <p:nvSpPr>
          <p:cNvPr id="3" name="Content Placeholder 2">
            <a:extLst>
              <a:ext uri="{FF2B5EF4-FFF2-40B4-BE49-F238E27FC236}">
                <a16:creationId xmlns:a16="http://schemas.microsoft.com/office/drawing/2014/main" id="{C68AA684-F4F1-1AB5-ABE0-261FA87E8A96}"/>
              </a:ext>
            </a:extLst>
          </p:cNvPr>
          <p:cNvSpPr>
            <a:spLocks noGrp="1"/>
          </p:cNvSpPr>
          <p:nvPr>
            <p:ph idx="1"/>
          </p:nvPr>
        </p:nvSpPr>
        <p:spPr>
          <a:xfrm>
            <a:off x="462337" y="1594624"/>
            <a:ext cx="11198832" cy="4582339"/>
          </a:xfrm>
        </p:spPr>
        <p:txBody>
          <a:bodyPr>
            <a:normAutofit/>
          </a:bodyPr>
          <a:lstStyle/>
          <a:p>
            <a:pPr marL="0" indent="0">
              <a:lnSpc>
                <a:spcPct val="150000"/>
              </a:lnSpc>
              <a:buNone/>
            </a:pPr>
            <a:r>
              <a:rPr lang="en-US" sz="2800">
                <a:effectLst/>
                <a:latin typeface="Calibri" panose="020F0502020204030204" pitchFamily="34" charset="0"/>
                <a:ea typeface="Calibri" panose="020F0502020204030204" pitchFamily="34" charset="0"/>
                <a:cs typeface="Times New Roman" panose="02020603050405020304" pitchFamily="18" charset="0"/>
              </a:rPr>
              <a:t>COUNTY must comply with required </a:t>
            </a:r>
            <a:r>
              <a:rPr lang="en-US" sz="2800" u="sng">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Grants Management Policies and procedures</a:t>
            </a:r>
            <a:r>
              <a:rPr lang="en-US" sz="2800">
                <a:effectLst/>
                <a:latin typeface="Calibri" panose="020F0502020204030204" pitchFamily="34" charset="0"/>
                <a:ea typeface="Calibri" panose="020F0502020204030204" pitchFamily="34" charset="0"/>
                <a:cs typeface="Times New Roman" panose="02020603050405020304" pitchFamily="18" charset="0"/>
              </a:rPr>
              <a:t> as specified in </a:t>
            </a:r>
            <a:r>
              <a:rPr lang="en-US" sz="2800">
                <a:effectLst/>
                <a:latin typeface="Calibri" panose="020F0502020204030204" pitchFamily="34" charset="0"/>
                <a:ea typeface="Calibri" panose="020F0502020204030204" pitchFamily="34" charset="0"/>
                <a:cs typeface="Times New Roman" panose="02020603050405020304" pitchFamily="18" charset="0"/>
                <a:hlinkClick r:id="rId3"/>
              </a:rPr>
              <a:t>Minn. Stat. § 16B.97, subd. 4(a)(1). </a:t>
            </a:r>
            <a:r>
              <a:rPr lang="en-US" sz="2800">
                <a:effectLst/>
                <a:latin typeface="Calibri" panose="020F0502020204030204" pitchFamily="34" charset="0"/>
                <a:ea typeface="Calibri" panose="020F0502020204030204" pitchFamily="34" charset="0"/>
                <a:cs typeface="Times New Roman" panose="02020603050405020304" pitchFamily="18" charset="0"/>
              </a:rPr>
              <a:t>Compliance under this paragraph includes, but is not limited to, participating in monitoring and financial reconciliation as required by </a:t>
            </a:r>
            <a:r>
              <a:rPr lang="en-US" sz="2800">
                <a:effectLst/>
                <a:latin typeface="Calibri" panose="020F0502020204030204" pitchFamily="34" charset="0"/>
                <a:ea typeface="Calibri" panose="020F0502020204030204" pitchFamily="34" charset="0"/>
                <a:cs typeface="Times New Roman" panose="02020603050405020304" pitchFamily="18" charset="0"/>
                <a:hlinkClick r:id="rId4"/>
              </a:rPr>
              <a:t>Office of Grants Management (OGM) Policy 08-10.</a:t>
            </a:r>
            <a:endParaRPr lang="en-US" sz="2800">
              <a:effectLst/>
              <a:latin typeface="Calibri" panose="020F0502020204030204" pitchFamily="34" charset="0"/>
            </a:endParaRPr>
          </a:p>
        </p:txBody>
      </p:sp>
      <p:sp>
        <p:nvSpPr>
          <p:cNvPr id="4" name="Date Placeholder 3">
            <a:extLst>
              <a:ext uri="{FF2B5EF4-FFF2-40B4-BE49-F238E27FC236}">
                <a16:creationId xmlns:a16="http://schemas.microsoft.com/office/drawing/2014/main" id="{035F3EB9-EAC5-EB96-CE3C-680157EF2BEB}"/>
              </a:ext>
            </a:extLst>
          </p:cNvPr>
          <p:cNvSpPr>
            <a:spLocks noGrp="1"/>
          </p:cNvSpPr>
          <p:nvPr>
            <p:ph type="dt" sz="half" idx="10"/>
          </p:nvPr>
        </p:nvSpPr>
        <p:spPr/>
        <p:txBody>
          <a:bodyPr/>
          <a:lstStyle/>
          <a:p>
            <a:fld id="{824D5D47-1752-4D84-8BFB-C2F71A34C932}" type="datetime1">
              <a:rPr lang="en-US" smtClean="0"/>
              <a:t>1/17/2025</a:t>
            </a:fld>
            <a:endParaRPr lang="en-US"/>
          </a:p>
        </p:txBody>
      </p:sp>
      <p:sp>
        <p:nvSpPr>
          <p:cNvPr id="6" name="Slide Number Placeholder 5">
            <a:extLst>
              <a:ext uri="{FF2B5EF4-FFF2-40B4-BE49-F238E27FC236}">
                <a16:creationId xmlns:a16="http://schemas.microsoft.com/office/drawing/2014/main" id="{BA292F07-E63A-2552-E982-D2E0233BD142}"/>
              </a:ext>
            </a:extLst>
          </p:cNvPr>
          <p:cNvSpPr>
            <a:spLocks noGrp="1"/>
          </p:cNvSpPr>
          <p:nvPr>
            <p:ph type="sldNum" sz="quarter" idx="12"/>
          </p:nvPr>
        </p:nvSpPr>
        <p:spPr/>
        <p:txBody>
          <a:bodyPr/>
          <a:lstStyle/>
          <a:p>
            <a:fld id="{48F63A3B-78C7-47BE-AE5E-E10140E04643}" type="slidenum">
              <a:rPr lang="en-US" smtClean="0"/>
              <a:t>18</a:t>
            </a:fld>
            <a:endParaRPr lang="en-US"/>
          </a:p>
        </p:txBody>
      </p:sp>
    </p:spTree>
    <p:extLst>
      <p:ext uri="{BB962C8B-B14F-4D97-AF65-F5344CB8AC3E}">
        <p14:creationId xmlns:p14="http://schemas.microsoft.com/office/powerpoint/2010/main" val="74792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a:extLst>
              <a:ext uri="{FF2B5EF4-FFF2-40B4-BE49-F238E27FC236}">
                <a16:creationId xmlns:a16="http://schemas.microsoft.com/office/drawing/2014/main" id="{C482C098-EB39-9A47-0FF6-4DEDE42D5449}"/>
              </a:ext>
              <a:ext uri="{C183D7F6-B498-43B3-948B-1728B52AA6E4}">
                <adec:decorative xmlns:adec="http://schemas.microsoft.com/office/drawing/2017/decorative" val="1"/>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7813" b="7813"/>
          <a:stretch>
            <a:fillRect/>
          </a:stretch>
        </p:blipFill>
        <p:spPr/>
      </p:pic>
      <p:sp>
        <p:nvSpPr>
          <p:cNvPr id="6" name="Title 5">
            <a:extLst>
              <a:ext uri="{FF2B5EF4-FFF2-40B4-BE49-F238E27FC236}">
                <a16:creationId xmlns:a16="http://schemas.microsoft.com/office/drawing/2014/main" id="{262A6813-2143-B64A-C572-4444344E7157}"/>
              </a:ext>
            </a:extLst>
          </p:cNvPr>
          <p:cNvSpPr>
            <a:spLocks noGrp="1"/>
          </p:cNvSpPr>
          <p:nvPr>
            <p:ph type="title"/>
          </p:nvPr>
        </p:nvSpPr>
        <p:spPr>
          <a:xfrm>
            <a:off x="414753" y="561813"/>
            <a:ext cx="5486400" cy="5486400"/>
          </a:xfrm>
        </p:spPr>
        <p:txBody>
          <a:bodyPr/>
          <a:lstStyle/>
          <a:p>
            <a:r>
              <a:rPr lang="en-US"/>
              <a:t>Questions?</a:t>
            </a:r>
          </a:p>
        </p:txBody>
      </p:sp>
    </p:spTree>
    <p:extLst>
      <p:ext uri="{BB962C8B-B14F-4D97-AF65-F5344CB8AC3E}">
        <p14:creationId xmlns:p14="http://schemas.microsoft.com/office/powerpoint/2010/main" val="849163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0C500-2E4D-5DAA-0D4C-BDA2875DDC74}"/>
              </a:ext>
            </a:extLst>
          </p:cNvPr>
          <p:cNvSpPr>
            <a:spLocks noGrp="1"/>
          </p:cNvSpPr>
          <p:nvPr>
            <p:ph type="title"/>
          </p:nvPr>
        </p:nvSpPr>
        <p:spPr/>
        <p:txBody>
          <a:bodyPr/>
          <a:lstStyle/>
          <a:p>
            <a:r>
              <a:rPr lang="en-US"/>
              <a:t>Agenda</a:t>
            </a:r>
          </a:p>
        </p:txBody>
      </p:sp>
      <p:graphicFrame>
        <p:nvGraphicFramePr>
          <p:cNvPr id="7" name="Table 7">
            <a:extLst>
              <a:ext uri="{FF2B5EF4-FFF2-40B4-BE49-F238E27FC236}">
                <a16:creationId xmlns:a16="http://schemas.microsoft.com/office/drawing/2014/main" id="{A504383F-C208-A961-3153-A6728050B1A9}"/>
              </a:ext>
            </a:extLst>
          </p:cNvPr>
          <p:cNvGraphicFramePr>
            <a:graphicFrameLocks noGrp="1"/>
          </p:cNvGraphicFramePr>
          <p:nvPr>
            <p:ph type="tbl" sz="quarter" idx="13"/>
            <p:extLst>
              <p:ext uri="{D42A27DB-BD31-4B8C-83A1-F6EECF244321}">
                <p14:modId xmlns:p14="http://schemas.microsoft.com/office/powerpoint/2010/main" val="1241666707"/>
              </p:ext>
            </p:extLst>
          </p:nvPr>
        </p:nvGraphicFramePr>
        <p:xfrm>
          <a:off x="940942" y="1676495"/>
          <a:ext cx="10515600" cy="2260867"/>
        </p:xfrm>
        <a:graphic>
          <a:graphicData uri="http://schemas.openxmlformats.org/drawingml/2006/table">
            <a:tbl>
              <a:tblPr firstRow="1" bandRow="1">
                <a:tableStyleId>{21E4AEA4-8DFA-4A89-87EB-49C32662AFE0}</a:tableStyleId>
              </a:tblPr>
              <a:tblGrid>
                <a:gridCol w="3949557">
                  <a:extLst>
                    <a:ext uri="{9D8B030D-6E8A-4147-A177-3AD203B41FA5}">
                      <a16:colId xmlns:a16="http://schemas.microsoft.com/office/drawing/2014/main" val="3388275974"/>
                    </a:ext>
                  </a:extLst>
                </a:gridCol>
                <a:gridCol w="6566043">
                  <a:extLst>
                    <a:ext uri="{9D8B030D-6E8A-4147-A177-3AD203B41FA5}">
                      <a16:colId xmlns:a16="http://schemas.microsoft.com/office/drawing/2014/main" val="852913204"/>
                    </a:ext>
                  </a:extLst>
                </a:gridCol>
              </a:tblGrid>
              <a:tr h="750566">
                <a:tc>
                  <a:txBody>
                    <a:bodyPr/>
                    <a:lstStyle/>
                    <a:p>
                      <a:pPr algn="ctr"/>
                      <a:r>
                        <a:rPr lang="en-US" sz="3200">
                          <a:solidFill>
                            <a:schemeClr val="tx1"/>
                          </a:solidFill>
                        </a:rPr>
                        <a:t>Time</a:t>
                      </a:r>
                    </a:p>
                  </a:txBody>
                  <a:tcPr anchor="ctr"/>
                </a:tc>
                <a:tc>
                  <a:txBody>
                    <a:bodyPr/>
                    <a:lstStyle/>
                    <a:p>
                      <a:pPr algn="ctr"/>
                      <a:r>
                        <a:rPr lang="en-US" sz="3200">
                          <a:solidFill>
                            <a:schemeClr val="tx1"/>
                          </a:solidFill>
                        </a:rPr>
                        <a:t>Topic</a:t>
                      </a:r>
                    </a:p>
                  </a:txBody>
                  <a:tcPr anchor="ctr"/>
                </a:tc>
                <a:extLst>
                  <a:ext uri="{0D108BD9-81ED-4DB2-BD59-A6C34878D82A}">
                    <a16:rowId xmlns:a16="http://schemas.microsoft.com/office/drawing/2014/main" val="87619016"/>
                  </a:ext>
                </a:extLst>
              </a:tr>
              <a:tr h="770561">
                <a:tc>
                  <a:txBody>
                    <a:bodyPr/>
                    <a:lstStyle/>
                    <a:p>
                      <a:pPr algn="ctr"/>
                      <a:r>
                        <a:rPr lang="en-US" sz="2800"/>
                        <a:t>1:00 – 1:15</a:t>
                      </a:r>
                    </a:p>
                  </a:txBody>
                  <a:tcPr anchor="ctr"/>
                </a:tc>
                <a:tc>
                  <a:txBody>
                    <a:bodyPr/>
                    <a:lstStyle/>
                    <a:p>
                      <a:pPr algn="ctr"/>
                      <a:r>
                        <a:rPr lang="en-US" sz="2800"/>
                        <a:t>Welcome</a:t>
                      </a:r>
                    </a:p>
                  </a:txBody>
                  <a:tcPr anchor="ctr"/>
                </a:tc>
                <a:extLst>
                  <a:ext uri="{0D108BD9-81ED-4DB2-BD59-A6C34878D82A}">
                    <a16:rowId xmlns:a16="http://schemas.microsoft.com/office/drawing/2014/main" val="3053190842"/>
                  </a:ext>
                </a:extLst>
              </a:tr>
              <a:tr h="739740">
                <a:tc>
                  <a:txBody>
                    <a:bodyPr/>
                    <a:lstStyle/>
                    <a:p>
                      <a:pPr algn="ctr"/>
                      <a:r>
                        <a:rPr lang="en-US" sz="2800"/>
                        <a:t>1:15 – 3:00</a:t>
                      </a:r>
                    </a:p>
                  </a:txBody>
                  <a:tcPr anchor="ctr"/>
                </a:tc>
                <a:tc>
                  <a:txBody>
                    <a:bodyPr/>
                    <a:lstStyle/>
                    <a:p>
                      <a:pPr algn="ctr"/>
                      <a:r>
                        <a:rPr lang="en-US" sz="2800"/>
                        <a:t>Updates, Guidance &amp; Questions</a:t>
                      </a:r>
                    </a:p>
                  </a:txBody>
                  <a:tcPr anchor="ctr"/>
                </a:tc>
                <a:extLst>
                  <a:ext uri="{0D108BD9-81ED-4DB2-BD59-A6C34878D82A}">
                    <a16:rowId xmlns:a16="http://schemas.microsoft.com/office/drawing/2014/main" val="624981243"/>
                  </a:ext>
                </a:extLst>
              </a:tr>
            </a:tbl>
          </a:graphicData>
        </a:graphic>
      </p:graphicFrame>
      <p:sp>
        <p:nvSpPr>
          <p:cNvPr id="6" name="Slide Number Placeholder 5">
            <a:extLst>
              <a:ext uri="{FF2B5EF4-FFF2-40B4-BE49-F238E27FC236}">
                <a16:creationId xmlns:a16="http://schemas.microsoft.com/office/drawing/2014/main" id="{4BD3F5F8-88A7-F554-E8F9-DA8C87EA4081}"/>
              </a:ext>
            </a:extLst>
          </p:cNvPr>
          <p:cNvSpPr>
            <a:spLocks noGrp="1"/>
          </p:cNvSpPr>
          <p:nvPr>
            <p:ph type="sldNum" sz="quarter" idx="12"/>
          </p:nvPr>
        </p:nvSpPr>
        <p:spPr/>
        <p:txBody>
          <a:bodyPr/>
          <a:lstStyle/>
          <a:p>
            <a:fld id="{48F63A3B-78C7-47BE-AE5E-E10140E04643}" type="slidenum">
              <a:rPr lang="en-US" smtClean="0"/>
              <a:t>2</a:t>
            </a:fld>
            <a:endParaRPr lang="en-US"/>
          </a:p>
        </p:txBody>
      </p:sp>
    </p:spTree>
    <p:extLst>
      <p:ext uri="{BB962C8B-B14F-4D97-AF65-F5344CB8AC3E}">
        <p14:creationId xmlns:p14="http://schemas.microsoft.com/office/powerpoint/2010/main" val="15281243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3C54-53D5-5D9D-A907-D64C529059B4}"/>
              </a:ext>
            </a:extLst>
          </p:cNvPr>
          <p:cNvSpPr>
            <a:spLocks noGrp="1"/>
          </p:cNvSpPr>
          <p:nvPr>
            <p:ph type="title"/>
          </p:nvPr>
        </p:nvSpPr>
        <p:spPr/>
        <p:txBody>
          <a:bodyPr/>
          <a:lstStyle/>
          <a:p>
            <a:r>
              <a:rPr lang="en-US"/>
              <a:t>Resource Inquiries</a:t>
            </a:r>
          </a:p>
        </p:txBody>
      </p:sp>
      <p:sp>
        <p:nvSpPr>
          <p:cNvPr id="3" name="Content Placeholder 2">
            <a:extLst>
              <a:ext uri="{FF2B5EF4-FFF2-40B4-BE49-F238E27FC236}">
                <a16:creationId xmlns:a16="http://schemas.microsoft.com/office/drawing/2014/main" id="{0A01C2CD-387F-78A6-F567-67CFBA163865}"/>
              </a:ext>
            </a:extLst>
          </p:cNvPr>
          <p:cNvSpPr>
            <a:spLocks noGrp="1"/>
          </p:cNvSpPr>
          <p:nvPr>
            <p:ph idx="1"/>
          </p:nvPr>
        </p:nvSpPr>
        <p:spPr>
          <a:xfrm>
            <a:off x="472611" y="1448656"/>
            <a:ext cx="11147461" cy="4828854"/>
          </a:xfrm>
        </p:spPr>
        <p:txBody>
          <a:bodyPr>
            <a:normAutofit/>
          </a:bodyPr>
          <a:lstStyle/>
          <a:p>
            <a:pPr marL="0" indent="0" fontAlgn="ctr">
              <a:spcBef>
                <a:spcPts val="1200"/>
              </a:spcBef>
              <a:spcAft>
                <a:spcPts val="1200"/>
              </a:spcAft>
              <a:buNone/>
            </a:pPr>
            <a:r>
              <a:rPr lang="en-US" sz="2800" i="1">
                <a:latin typeface="Calibri" panose="020F0502020204030204" pitchFamily="34" charset="0"/>
              </a:rPr>
              <a:t>Please place your name, contact information and area of expertise into the chat if you are willing to be a resource to others regarding these topics:</a:t>
            </a:r>
          </a:p>
          <a:p>
            <a:pPr lvl="1" fontAlgn="ctr">
              <a:spcBef>
                <a:spcPts val="1200"/>
              </a:spcBef>
              <a:spcAft>
                <a:spcPts val="1200"/>
              </a:spcAft>
            </a:pPr>
            <a:r>
              <a:rPr lang="en-US" sz="2800">
                <a:effectLst/>
                <a:latin typeface="Calibri" panose="020F0502020204030204" pitchFamily="34" charset="0"/>
              </a:rPr>
              <a:t>Joint Power Agreements (JPA) </a:t>
            </a:r>
          </a:p>
          <a:p>
            <a:pPr lvl="1" fontAlgn="ctr">
              <a:spcBef>
                <a:spcPts val="1200"/>
              </a:spcBef>
              <a:spcAft>
                <a:spcPts val="1200"/>
              </a:spcAft>
            </a:pPr>
            <a:r>
              <a:rPr lang="en-US" sz="2800">
                <a:latin typeface="Calibri" panose="020F0502020204030204" pitchFamily="34" charset="0"/>
              </a:rPr>
              <a:t>W</a:t>
            </a:r>
            <a:r>
              <a:rPr lang="en-US" sz="2800">
                <a:effectLst/>
                <a:latin typeface="Calibri" panose="020F0502020204030204" pitchFamily="34" charset="0"/>
              </a:rPr>
              <a:t>ell-developed LACs</a:t>
            </a:r>
          </a:p>
          <a:p>
            <a:pPr lvl="1" fontAlgn="ctr">
              <a:spcBef>
                <a:spcPts val="1200"/>
              </a:spcBef>
              <a:spcAft>
                <a:spcPts val="1200"/>
              </a:spcAft>
            </a:pPr>
            <a:r>
              <a:rPr lang="en-US" sz="2800">
                <a:effectLst/>
                <a:latin typeface="Calibri" panose="020F0502020204030204" pitchFamily="34" charset="0"/>
              </a:rPr>
              <a:t>RFPs/getting bids for sub-contractors</a:t>
            </a:r>
          </a:p>
        </p:txBody>
      </p:sp>
      <p:sp>
        <p:nvSpPr>
          <p:cNvPr id="4" name="Date Placeholder 3">
            <a:extLst>
              <a:ext uri="{FF2B5EF4-FFF2-40B4-BE49-F238E27FC236}">
                <a16:creationId xmlns:a16="http://schemas.microsoft.com/office/drawing/2014/main" id="{E3A0C9A1-D0FB-4C54-147D-7E53831FE5F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24D5D47-1752-4D84-8BFB-C2F71A34C932}" type="datetime1">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1/17/2025</a:t>
            </a:fld>
            <a:endParaRPr kumimoji="0" lang="en-US" sz="1200" b="0" i="0" u="none" strike="noStrike" kern="1200" cap="none" spc="0" normalizeH="0" baseline="0" noProof="0">
              <a:ln>
                <a:noFill/>
              </a:ln>
              <a:solidFill>
                <a:srgbClr val="000000"/>
              </a:solidFill>
              <a:effectLst/>
              <a:uLnTx/>
              <a:uFillTx/>
              <a:latin typeface="Calibri"/>
              <a:ea typeface="+mn-ea"/>
              <a:cs typeface="+mn-cs"/>
            </a:endParaRPr>
          </a:p>
        </p:txBody>
      </p:sp>
      <p:sp>
        <p:nvSpPr>
          <p:cNvPr id="6" name="Slide Number Placeholder 5">
            <a:extLst>
              <a:ext uri="{FF2B5EF4-FFF2-40B4-BE49-F238E27FC236}">
                <a16:creationId xmlns:a16="http://schemas.microsoft.com/office/drawing/2014/main" id="{07C99AF3-6530-6F1C-9BD8-E2BBDA9AB73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111619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82DA9-4571-EF38-695D-60D9CA4BC0DA}"/>
              </a:ext>
            </a:extLst>
          </p:cNvPr>
          <p:cNvSpPr>
            <a:spLocks noGrp="1"/>
          </p:cNvSpPr>
          <p:nvPr>
            <p:ph type="title"/>
          </p:nvPr>
        </p:nvSpPr>
        <p:spPr/>
        <p:txBody>
          <a:bodyPr/>
          <a:lstStyle/>
          <a:p>
            <a:r>
              <a:rPr lang="en-US"/>
              <a:t>2025 AMHI/CSP Statewide Meetings</a:t>
            </a:r>
          </a:p>
        </p:txBody>
      </p:sp>
      <p:sp>
        <p:nvSpPr>
          <p:cNvPr id="5" name="Footer Placeholder 4">
            <a:extLst>
              <a:ext uri="{FF2B5EF4-FFF2-40B4-BE49-F238E27FC236}">
                <a16:creationId xmlns:a16="http://schemas.microsoft.com/office/drawing/2014/main" id="{B2E77CEE-0BB9-DAEE-869A-0689B3B9A56A}"/>
              </a:ext>
            </a:extLst>
          </p:cNvPr>
          <p:cNvSpPr>
            <a:spLocks noGrp="1"/>
          </p:cNvSpPr>
          <p:nvPr>
            <p:ph type="ftr" sz="quarter" idx="3"/>
          </p:nvPr>
        </p:nvSpPr>
        <p:spPr>
          <a:xfrm>
            <a:off x="3189635" y="5695558"/>
            <a:ext cx="5587647" cy="365125"/>
          </a:xfrm>
        </p:spPr>
        <p:txBody>
          <a:bodyPr/>
          <a:lstStyle/>
          <a:p>
            <a:r>
              <a:rPr lang="en-US" sz="2400">
                <a:hlinkClick r:id="rId3"/>
              </a:rPr>
              <a:t>Adult Mental Health Initiatives / Minnesota Department of Human Services (mn.gov)</a:t>
            </a:r>
            <a:endParaRPr lang="en-US" sz="2400"/>
          </a:p>
        </p:txBody>
      </p:sp>
      <p:sp>
        <p:nvSpPr>
          <p:cNvPr id="8" name="TextBox 7">
            <a:extLst>
              <a:ext uri="{FF2B5EF4-FFF2-40B4-BE49-F238E27FC236}">
                <a16:creationId xmlns:a16="http://schemas.microsoft.com/office/drawing/2014/main" id="{91869EB3-C9D0-1E7F-4CEC-B4F7DD2BE441}"/>
              </a:ext>
            </a:extLst>
          </p:cNvPr>
          <p:cNvSpPr txBox="1"/>
          <p:nvPr/>
        </p:nvSpPr>
        <p:spPr>
          <a:xfrm>
            <a:off x="1097280" y="1801543"/>
            <a:ext cx="9340948" cy="3072508"/>
          </a:xfrm>
          <a:prstGeom prst="rect">
            <a:avLst/>
          </a:prstGeom>
          <a:noFill/>
        </p:spPr>
        <p:txBody>
          <a:bodyPr wrap="square" rtlCol="0">
            <a:spAutoFit/>
          </a:bodyPr>
          <a:lstStyle/>
          <a:p>
            <a:pPr algn="ctr">
              <a:lnSpc>
                <a:spcPct val="150000"/>
              </a:lnSpc>
            </a:pPr>
            <a:r>
              <a:rPr lang="en-US" sz="2800" b="1">
                <a:solidFill>
                  <a:srgbClr val="333333"/>
                </a:solidFill>
                <a:latin typeface="Open Sans" panose="020B0606030504020204" pitchFamily="34" charset="0"/>
              </a:rPr>
              <a:t>Thursday, March 20th</a:t>
            </a:r>
            <a:r>
              <a:rPr lang="en-US" sz="2800" b="0" i="0">
                <a:solidFill>
                  <a:srgbClr val="333333"/>
                </a:solidFill>
                <a:effectLst/>
                <a:latin typeface="Open Sans" panose="020B0606030504020204" pitchFamily="34" charset="0"/>
              </a:rPr>
              <a:t>, 1pm-3pm</a:t>
            </a:r>
          </a:p>
          <a:p>
            <a:pPr algn="ctr">
              <a:lnSpc>
                <a:spcPct val="150000"/>
              </a:lnSpc>
            </a:pPr>
            <a:r>
              <a:rPr lang="en-US" sz="2800" b="1" i="0">
                <a:solidFill>
                  <a:srgbClr val="333333"/>
                </a:solidFill>
                <a:effectLst/>
                <a:latin typeface="Open Sans" panose="020B0606030504020204" pitchFamily="34" charset="0"/>
              </a:rPr>
              <a:t>Thursday, June 12th</a:t>
            </a:r>
            <a:r>
              <a:rPr lang="en-US" sz="2800" b="0" i="0">
                <a:solidFill>
                  <a:srgbClr val="333333"/>
                </a:solidFill>
                <a:effectLst/>
                <a:latin typeface="Open Sans" panose="020B0606030504020204" pitchFamily="34" charset="0"/>
              </a:rPr>
              <a:t>, 1pm-3pm</a:t>
            </a:r>
          </a:p>
          <a:p>
            <a:pPr algn="ctr">
              <a:lnSpc>
                <a:spcPct val="150000"/>
              </a:lnSpc>
            </a:pPr>
            <a:endParaRPr lang="en-US" sz="4800">
              <a:solidFill>
                <a:srgbClr val="2C2C2C"/>
              </a:solidFill>
            </a:endParaRPr>
          </a:p>
          <a:p>
            <a:pPr algn="ctr">
              <a:lnSpc>
                <a:spcPct val="150000"/>
              </a:lnSpc>
            </a:pPr>
            <a:r>
              <a:rPr lang="en-US" sz="2800" i="1">
                <a:solidFill>
                  <a:srgbClr val="2C2C2C"/>
                </a:solidFill>
              </a:rPr>
              <a:t>Specific meeting details are posted on the AMHI website</a:t>
            </a:r>
            <a:endParaRPr lang="en-US" sz="2800"/>
          </a:p>
        </p:txBody>
      </p:sp>
    </p:spTree>
    <p:extLst>
      <p:ext uri="{BB962C8B-B14F-4D97-AF65-F5344CB8AC3E}">
        <p14:creationId xmlns:p14="http://schemas.microsoft.com/office/powerpoint/2010/main" val="3185138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Any Questions?</a:t>
            </a:r>
          </a:p>
        </p:txBody>
      </p:sp>
      <p:sp>
        <p:nvSpPr>
          <p:cNvPr id="3" name="Text Placeholder 2"/>
          <p:cNvSpPr>
            <a:spLocks noGrp="1"/>
          </p:cNvSpPr>
          <p:nvPr>
            <p:ph type="body" sz="quarter" idx="13"/>
          </p:nvPr>
        </p:nvSpPr>
        <p:spPr/>
        <p:txBody>
          <a:bodyPr/>
          <a:lstStyle/>
          <a:p>
            <a:r>
              <a:rPr lang="en-US" sz="6000" b="1">
                <a:solidFill>
                  <a:schemeClr val="accent1"/>
                </a:solidFill>
              </a:rPr>
              <a:t>THANK YOU!</a:t>
            </a:r>
          </a:p>
          <a:p>
            <a:endParaRPr lang="en-US" sz="3200" b="1"/>
          </a:p>
          <a:p>
            <a:r>
              <a:rPr lang="en-US" sz="2800" u="sng">
                <a:solidFill>
                  <a:srgbClr val="0563C1"/>
                </a:solidFill>
                <a:effectLst/>
                <a:latin typeface="Calibri" panose="020F0502020204030204" pitchFamily="34" charset="0"/>
                <a:ea typeface="Calibri" panose="020F0502020204030204" pitchFamily="34" charset="0"/>
                <a:hlinkClick r:id="rId3"/>
              </a:rPr>
              <a:t>MN_DHS_amhi.dhs@state.mn.us</a:t>
            </a:r>
            <a:endParaRPr lang="en-US" sz="2800" b="1"/>
          </a:p>
        </p:txBody>
      </p:sp>
    </p:spTree>
    <p:extLst>
      <p:ext uri="{BB962C8B-B14F-4D97-AF65-F5344CB8AC3E}">
        <p14:creationId xmlns:p14="http://schemas.microsoft.com/office/powerpoint/2010/main" val="242918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61CC5-38A3-C486-1DDB-F02AFA2B9C51}"/>
              </a:ext>
            </a:extLst>
          </p:cNvPr>
          <p:cNvSpPr>
            <a:spLocks noGrp="1"/>
          </p:cNvSpPr>
          <p:nvPr>
            <p:ph type="title"/>
          </p:nvPr>
        </p:nvSpPr>
        <p:spPr>
          <a:xfrm>
            <a:off x="838200" y="-1"/>
            <a:ext cx="10515600" cy="1216025"/>
          </a:xfrm>
        </p:spPr>
        <p:txBody>
          <a:bodyPr anchor="ctr">
            <a:normAutofit/>
          </a:bodyPr>
          <a:lstStyle/>
          <a:p>
            <a:r>
              <a:rPr lang="en-US"/>
              <a:t>AMHI/CSP Team at DHS</a:t>
            </a:r>
          </a:p>
        </p:txBody>
      </p:sp>
      <p:pic>
        <p:nvPicPr>
          <p:cNvPr id="7" name="Picture Placeholder 6">
            <a:extLst>
              <a:ext uri="{FF2B5EF4-FFF2-40B4-BE49-F238E27FC236}">
                <a16:creationId xmlns:a16="http://schemas.microsoft.com/office/drawing/2014/main" id="{6A2D716C-7EA6-9A97-30EE-3108B331F5F0}"/>
              </a:ext>
              <a:ext uri="{C183D7F6-B498-43B3-948B-1728B52AA6E4}">
                <adec:decorative xmlns:adec="http://schemas.microsoft.com/office/drawing/2017/decorative" val="1"/>
              </a:ext>
            </a:extLst>
          </p:cNvPr>
          <p:cNvPicPr>
            <a:picLocks noGrp="1" noChangeAspect="1"/>
          </p:cNvPicPr>
          <p:nvPr>
            <p:ph type="pic" sz="quarter" idx="13"/>
          </p:nvPr>
        </p:nvPicPr>
        <p:blipFill>
          <a:blip r:embed="rId2" cstate="print">
            <a:extLst>
              <a:ext uri="{28A0092B-C50C-407E-A947-70E740481C1C}">
                <a14:useLocalDpi xmlns:a14="http://schemas.microsoft.com/office/drawing/2010/main" val="0"/>
              </a:ext>
            </a:extLst>
          </a:blip>
          <a:srcRect t="12125" r="3" b="12877"/>
          <a:stretch/>
        </p:blipFill>
        <p:spPr>
          <a:xfrm>
            <a:off x="6485622" y="2098836"/>
            <a:ext cx="2094842" cy="2094842"/>
          </a:xfrm>
          <a:noFill/>
        </p:spPr>
      </p:pic>
      <p:sp>
        <p:nvSpPr>
          <p:cNvPr id="6" name="Text Placeholder 5">
            <a:extLst>
              <a:ext uri="{FF2B5EF4-FFF2-40B4-BE49-F238E27FC236}">
                <a16:creationId xmlns:a16="http://schemas.microsoft.com/office/drawing/2014/main" id="{648AB007-3227-196B-0F4A-CB20A0EDA054}"/>
              </a:ext>
            </a:extLst>
          </p:cNvPr>
          <p:cNvSpPr>
            <a:spLocks noGrp="1"/>
          </p:cNvSpPr>
          <p:nvPr>
            <p:ph type="body" sz="quarter" idx="15"/>
          </p:nvPr>
        </p:nvSpPr>
        <p:spPr>
          <a:xfrm>
            <a:off x="581719" y="4321397"/>
            <a:ext cx="2542477" cy="723900"/>
          </a:xfrm>
        </p:spPr>
        <p:txBody>
          <a:bodyPr vert="horz" lIns="91440" tIns="45720" rIns="91440" bIns="45720" rtlCol="0">
            <a:normAutofit/>
          </a:bodyPr>
          <a:lstStyle/>
          <a:p>
            <a:pPr>
              <a:lnSpc>
                <a:spcPct val="90000"/>
              </a:lnSpc>
            </a:pPr>
            <a:r>
              <a:rPr lang="en-US"/>
              <a:t>Pamela Sanchez</a:t>
            </a:r>
          </a:p>
          <a:p>
            <a:pPr>
              <a:lnSpc>
                <a:spcPct val="90000"/>
              </a:lnSpc>
            </a:pPr>
            <a:r>
              <a:rPr lang="en-US" b="1"/>
              <a:t>Supervisor</a:t>
            </a:r>
          </a:p>
        </p:txBody>
      </p:sp>
      <p:pic>
        <p:nvPicPr>
          <p:cNvPr id="10" name="Picture Placeholder 9">
            <a:extLst>
              <a:ext uri="{FF2B5EF4-FFF2-40B4-BE49-F238E27FC236}">
                <a16:creationId xmlns:a16="http://schemas.microsoft.com/office/drawing/2014/main" id="{C098B8E7-F7EF-FA18-D4B4-F0546F46C8BD}"/>
              </a:ext>
              <a:ext uri="{C183D7F6-B498-43B3-948B-1728B52AA6E4}">
                <adec:decorative xmlns:adec="http://schemas.microsoft.com/office/drawing/2017/decorative" val="1"/>
              </a:ext>
            </a:extLst>
          </p:cNvPr>
          <p:cNvPicPr>
            <a:picLocks noGrp="1" noChangeAspect="1"/>
          </p:cNvPicPr>
          <p:nvPr>
            <p:ph type="pic" sz="quarter" idx="16"/>
          </p:nvPr>
        </p:nvPicPr>
        <p:blipFill>
          <a:blip r:embed="rId3">
            <a:extLst>
              <a:ext uri="{28A0092B-C50C-407E-A947-70E740481C1C}">
                <a14:useLocalDpi xmlns:a14="http://schemas.microsoft.com/office/drawing/2010/main" val="0"/>
              </a:ext>
            </a:extLst>
          </a:blip>
          <a:srcRect t="7657" r="-4" b="3277"/>
          <a:stretch/>
        </p:blipFill>
        <p:spPr>
          <a:xfrm>
            <a:off x="771294" y="1967573"/>
            <a:ext cx="2094842" cy="2094842"/>
          </a:xfrm>
          <a:noFill/>
        </p:spPr>
      </p:pic>
      <p:sp>
        <p:nvSpPr>
          <p:cNvPr id="8" name="Text Placeholder 7">
            <a:extLst>
              <a:ext uri="{FF2B5EF4-FFF2-40B4-BE49-F238E27FC236}">
                <a16:creationId xmlns:a16="http://schemas.microsoft.com/office/drawing/2014/main" id="{2DF9B495-58F8-11C8-6620-C47CBE560E83}"/>
              </a:ext>
            </a:extLst>
          </p:cNvPr>
          <p:cNvSpPr>
            <a:spLocks noGrp="1"/>
          </p:cNvSpPr>
          <p:nvPr>
            <p:ph type="body" sz="quarter" idx="17"/>
          </p:nvPr>
        </p:nvSpPr>
        <p:spPr>
          <a:xfrm>
            <a:off x="3421563" y="4345147"/>
            <a:ext cx="2542477" cy="723900"/>
          </a:xfrm>
        </p:spPr>
        <p:txBody>
          <a:bodyPr vert="horz" lIns="91440" tIns="45720" rIns="91440" bIns="45720" rtlCol="0">
            <a:normAutofit/>
          </a:bodyPr>
          <a:lstStyle/>
          <a:p>
            <a:pPr>
              <a:lnSpc>
                <a:spcPct val="90000"/>
              </a:lnSpc>
            </a:pPr>
            <a:r>
              <a:rPr lang="en-US"/>
              <a:t>Breanna Bertozzi</a:t>
            </a:r>
          </a:p>
          <a:p>
            <a:pPr>
              <a:lnSpc>
                <a:spcPct val="90000"/>
              </a:lnSpc>
            </a:pPr>
            <a:r>
              <a:rPr lang="en-US" i="1"/>
              <a:t>Team Lead</a:t>
            </a:r>
          </a:p>
        </p:txBody>
      </p:sp>
      <p:pic>
        <p:nvPicPr>
          <p:cNvPr id="14" name="Picture Placeholder 13">
            <a:extLst>
              <a:ext uri="{FF2B5EF4-FFF2-40B4-BE49-F238E27FC236}">
                <a16:creationId xmlns:a16="http://schemas.microsoft.com/office/drawing/2014/main" id="{A31B6205-F3BD-CDCB-6387-0AF476F66D2D}"/>
              </a:ext>
              <a:ext uri="{C183D7F6-B498-43B3-948B-1728B52AA6E4}">
                <adec:decorative xmlns:adec="http://schemas.microsoft.com/office/drawing/2017/decorative" val="1"/>
              </a:ext>
            </a:extLst>
          </p:cNvPr>
          <p:cNvPicPr>
            <a:picLocks noGrp="1" noChangeAspect="1"/>
          </p:cNvPicPr>
          <p:nvPr>
            <p:ph type="pic" sz="quarter" idx="18"/>
          </p:nvPr>
        </p:nvPicPr>
        <p:blipFill>
          <a:blip r:embed="rId4" cstate="print">
            <a:extLst>
              <a:ext uri="{28A0092B-C50C-407E-A947-70E740481C1C}">
                <a14:useLocalDpi xmlns:a14="http://schemas.microsoft.com/office/drawing/2010/main" val="0"/>
              </a:ext>
            </a:extLst>
          </a:blip>
          <a:srcRect t="13501" r="-4" b="30247"/>
          <a:stretch/>
        </p:blipFill>
        <p:spPr>
          <a:xfrm>
            <a:off x="9325864" y="2033884"/>
            <a:ext cx="2094842" cy="2094842"/>
          </a:xfrm>
          <a:noFill/>
        </p:spPr>
      </p:pic>
      <p:sp>
        <p:nvSpPr>
          <p:cNvPr id="4" name="Text Placeholder 3">
            <a:extLst>
              <a:ext uri="{FF2B5EF4-FFF2-40B4-BE49-F238E27FC236}">
                <a16:creationId xmlns:a16="http://schemas.microsoft.com/office/drawing/2014/main" id="{3FBE1460-361E-4E2B-6FAD-17A0ABF305EA}"/>
              </a:ext>
            </a:extLst>
          </p:cNvPr>
          <p:cNvSpPr>
            <a:spLocks noGrp="1"/>
          </p:cNvSpPr>
          <p:nvPr>
            <p:ph type="body" sz="quarter" idx="19"/>
          </p:nvPr>
        </p:nvSpPr>
        <p:spPr>
          <a:xfrm>
            <a:off x="6261407" y="4333272"/>
            <a:ext cx="2542477" cy="723900"/>
          </a:xfrm>
        </p:spPr>
        <p:txBody>
          <a:bodyPr vert="horz" lIns="91440" tIns="45720" rIns="91440" bIns="45720" rtlCol="0">
            <a:normAutofit/>
          </a:bodyPr>
          <a:lstStyle/>
          <a:p>
            <a:pPr>
              <a:lnSpc>
                <a:spcPct val="90000"/>
              </a:lnSpc>
            </a:pPr>
            <a:r>
              <a:rPr lang="en-US"/>
              <a:t>Christian Ederer</a:t>
            </a:r>
          </a:p>
          <a:p>
            <a:pPr>
              <a:lnSpc>
                <a:spcPct val="90000"/>
              </a:lnSpc>
            </a:pPr>
            <a:r>
              <a:rPr lang="en-US" i="1"/>
              <a:t>Team Lead</a:t>
            </a:r>
          </a:p>
        </p:txBody>
      </p:sp>
      <p:pic>
        <p:nvPicPr>
          <p:cNvPr id="11" name="Picture Placeholder 10">
            <a:extLst>
              <a:ext uri="{FF2B5EF4-FFF2-40B4-BE49-F238E27FC236}">
                <a16:creationId xmlns:a16="http://schemas.microsoft.com/office/drawing/2014/main" id="{82D45944-835B-04C4-88BA-EF394A557D0C}"/>
              </a:ext>
              <a:ext uri="{C183D7F6-B498-43B3-948B-1728B52AA6E4}">
                <adec:decorative xmlns:adec="http://schemas.microsoft.com/office/drawing/2017/decorative" val="1"/>
              </a:ext>
            </a:extLst>
          </p:cNvPr>
          <p:cNvPicPr>
            <a:picLocks noGrp="1" noChangeAspect="1"/>
          </p:cNvPicPr>
          <p:nvPr>
            <p:ph type="pic" sz="quarter" idx="20"/>
          </p:nvPr>
        </p:nvPicPr>
        <p:blipFill>
          <a:blip r:embed="rId5" cstate="print">
            <a:extLst>
              <a:ext uri="{28A0092B-C50C-407E-A947-70E740481C1C}">
                <a14:useLocalDpi xmlns:a14="http://schemas.microsoft.com/office/drawing/2010/main" val="0"/>
              </a:ext>
            </a:extLst>
          </a:blip>
          <a:srcRect l="2125" r="6620" b="-5"/>
          <a:stretch/>
        </p:blipFill>
        <p:spPr>
          <a:xfrm>
            <a:off x="3645380" y="2108939"/>
            <a:ext cx="2094842" cy="2094842"/>
          </a:xfrm>
          <a:noFill/>
        </p:spPr>
      </p:pic>
      <p:sp>
        <p:nvSpPr>
          <p:cNvPr id="5" name="Text Placeholder 4">
            <a:extLst>
              <a:ext uri="{FF2B5EF4-FFF2-40B4-BE49-F238E27FC236}">
                <a16:creationId xmlns:a16="http://schemas.microsoft.com/office/drawing/2014/main" id="{42F5E74A-21A0-7A0D-498A-DBCD7970608C}"/>
              </a:ext>
            </a:extLst>
          </p:cNvPr>
          <p:cNvSpPr>
            <a:spLocks noGrp="1"/>
          </p:cNvSpPr>
          <p:nvPr>
            <p:ph type="body" sz="quarter" idx="21"/>
          </p:nvPr>
        </p:nvSpPr>
        <p:spPr>
          <a:xfrm>
            <a:off x="9101251" y="4341160"/>
            <a:ext cx="2542477" cy="1011675"/>
          </a:xfrm>
        </p:spPr>
        <p:txBody>
          <a:bodyPr>
            <a:normAutofit/>
          </a:bodyPr>
          <a:lstStyle/>
          <a:p>
            <a:pPr>
              <a:lnSpc>
                <a:spcPct val="90000"/>
              </a:lnSpc>
            </a:pPr>
            <a:r>
              <a:rPr lang="en-US"/>
              <a:t>Jamie Preuss</a:t>
            </a:r>
          </a:p>
          <a:p>
            <a:pPr>
              <a:lnSpc>
                <a:spcPct val="90000"/>
              </a:lnSpc>
            </a:pPr>
            <a:r>
              <a:rPr lang="en-US" i="1"/>
              <a:t>American Indian Consultant</a:t>
            </a:r>
          </a:p>
        </p:txBody>
      </p:sp>
      <p:sp>
        <p:nvSpPr>
          <p:cNvPr id="19" name="Date Placeholder 10">
            <a:extLst>
              <a:ext uri="{FF2B5EF4-FFF2-40B4-BE49-F238E27FC236}">
                <a16:creationId xmlns:a16="http://schemas.microsoft.com/office/drawing/2014/main" id="{D8CEE892-1FB3-C913-E0B4-84F83B0F7007}"/>
              </a:ext>
              <a:ext uri="{C183D7F6-B498-43B3-948B-1728B52AA6E4}">
                <adec:decorative xmlns:adec="http://schemas.microsoft.com/office/drawing/2017/decorative" val="1"/>
              </a:ext>
            </a:extLst>
          </p:cNvPr>
          <p:cNvSpPr>
            <a:spLocks noGrp="1"/>
          </p:cNvSpPr>
          <p:nvPr>
            <p:ph type="dt" sz="half" idx="10"/>
          </p:nvPr>
        </p:nvSpPr>
        <p:spPr>
          <a:xfrm>
            <a:off x="838200" y="6356350"/>
            <a:ext cx="1358590" cy="365125"/>
          </a:xfrm>
        </p:spPr>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fld id="{936DB2D6-5DF4-4264-A4A1-7D3EAF38D255}" type="datetime1">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600"/>
                </a:spcAft>
                <a:buClrTx/>
                <a:buSzTx/>
                <a:buFontTx/>
                <a:buNone/>
                <a:tabLst/>
                <a:defRPr/>
              </a:pPr>
              <a:t>1/17/2025</a:t>
            </a:fld>
            <a:endParaRPr kumimoji="0" lang="en-US" sz="1200" b="0" i="0" u="none" strike="noStrike" kern="1200" cap="none" spc="0" normalizeH="0" baseline="0" noProof="0">
              <a:ln>
                <a:noFill/>
              </a:ln>
              <a:solidFill>
                <a:srgbClr val="000000"/>
              </a:solidFill>
              <a:effectLst/>
              <a:uLnTx/>
              <a:uFillTx/>
              <a:latin typeface="Calibri"/>
              <a:ea typeface="+mn-ea"/>
              <a:cs typeface="+mn-cs"/>
            </a:endParaRPr>
          </a:p>
        </p:txBody>
      </p:sp>
      <p:sp>
        <p:nvSpPr>
          <p:cNvPr id="23" name="Slide Number Placeholder 12">
            <a:extLst>
              <a:ext uri="{FF2B5EF4-FFF2-40B4-BE49-F238E27FC236}">
                <a16:creationId xmlns:a16="http://schemas.microsoft.com/office/drawing/2014/main" id="{DDA8415D-B3E8-4F87-EFFA-CAD4F794CD8F}"/>
              </a:ext>
              <a:ext uri="{C183D7F6-B498-43B3-948B-1728B52AA6E4}">
                <adec:decorative xmlns:adec="http://schemas.microsoft.com/office/drawing/2017/decorative" val="1"/>
              </a:ext>
            </a:extLst>
          </p:cNvPr>
          <p:cNvSpPr>
            <a:spLocks noGrp="1"/>
          </p:cNvSpPr>
          <p:nvPr>
            <p:ph type="sldNum" sz="quarter" idx="12"/>
          </p:nvPr>
        </p:nvSpPr>
        <p:spPr>
          <a:xfrm>
            <a:off x="9891132" y="6356350"/>
            <a:ext cx="1462668" cy="365125"/>
          </a:xfrm>
        </p:spPr>
        <p:txBody>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1659148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423DF-FEE3-CACF-831A-3E1577FEF846}"/>
              </a:ext>
            </a:extLst>
          </p:cNvPr>
          <p:cNvSpPr>
            <a:spLocks noGrp="1"/>
          </p:cNvSpPr>
          <p:nvPr>
            <p:ph type="title"/>
          </p:nvPr>
        </p:nvSpPr>
        <p:spPr/>
        <p:txBody>
          <a:bodyPr/>
          <a:lstStyle/>
          <a:p>
            <a:r>
              <a:rPr lang="en-US"/>
              <a:t>Equity Acknowledgement</a:t>
            </a:r>
          </a:p>
        </p:txBody>
      </p:sp>
      <p:sp>
        <p:nvSpPr>
          <p:cNvPr id="3" name="Content Placeholder 2">
            <a:extLst>
              <a:ext uri="{FF2B5EF4-FFF2-40B4-BE49-F238E27FC236}">
                <a16:creationId xmlns:a16="http://schemas.microsoft.com/office/drawing/2014/main" id="{578EC4B9-1A88-8522-0F58-1B187E41E65D}"/>
              </a:ext>
            </a:extLst>
          </p:cNvPr>
          <p:cNvSpPr>
            <a:spLocks noGrp="1"/>
          </p:cNvSpPr>
          <p:nvPr>
            <p:ph sz="half" idx="1"/>
          </p:nvPr>
        </p:nvSpPr>
        <p:spPr>
          <a:xfrm>
            <a:off x="486508" y="1594624"/>
            <a:ext cx="5181600" cy="5263376"/>
          </a:xfrm>
        </p:spPr>
        <p:txBody>
          <a:bodyPr>
            <a:normAutofit/>
          </a:bodyPr>
          <a:lstStyle/>
          <a:p>
            <a:r>
              <a:rPr lang="en-US" sz="2400"/>
              <a:t>Be willing to learn through listening</a:t>
            </a:r>
          </a:p>
          <a:p>
            <a:r>
              <a:rPr lang="en-US" sz="2400"/>
              <a:t>Respect Differences</a:t>
            </a:r>
          </a:p>
          <a:p>
            <a:r>
              <a:rPr lang="en-US" sz="2400"/>
              <a:t>Align efforts and focus on solutions for equity</a:t>
            </a:r>
          </a:p>
          <a:p>
            <a:r>
              <a:rPr lang="en-US" sz="2400"/>
              <a:t>Value others’ time</a:t>
            </a:r>
          </a:p>
          <a:p>
            <a:pPr fontAlgn="base"/>
            <a:r>
              <a:rPr lang="en-US" sz="2400">
                <a:solidFill>
                  <a:srgbClr val="0D0D0D"/>
                </a:solidFill>
              </a:rPr>
              <a:t>When speaking, re-introduce yourself (and the County/Region/Tribe you represent)​</a:t>
            </a:r>
          </a:p>
          <a:p>
            <a:pPr fontAlgn="base"/>
            <a:r>
              <a:rPr lang="en-US" sz="2400"/>
              <a:t>Practice compassionate accountability</a:t>
            </a:r>
          </a:p>
          <a:p>
            <a:pPr fontAlgn="base"/>
            <a:endParaRPr lang="en-US" sz="2400">
              <a:solidFill>
                <a:srgbClr val="0D0D0D"/>
              </a:solidFill>
            </a:endParaRPr>
          </a:p>
          <a:p>
            <a:endParaRPr lang="en-US" sz="2400"/>
          </a:p>
        </p:txBody>
      </p:sp>
      <p:sp>
        <p:nvSpPr>
          <p:cNvPr id="7" name="Content Placeholder 6">
            <a:extLst>
              <a:ext uri="{FF2B5EF4-FFF2-40B4-BE49-F238E27FC236}">
                <a16:creationId xmlns:a16="http://schemas.microsoft.com/office/drawing/2014/main" id="{CAA98CAB-5F58-D646-C00A-1C6830892E5D}"/>
              </a:ext>
            </a:extLst>
          </p:cNvPr>
          <p:cNvSpPr>
            <a:spLocks noGrp="1"/>
          </p:cNvSpPr>
          <p:nvPr>
            <p:ph sz="half" idx="2"/>
          </p:nvPr>
        </p:nvSpPr>
        <p:spPr>
          <a:xfrm>
            <a:off x="6172200" y="1594624"/>
            <a:ext cx="5533292" cy="5017191"/>
          </a:xfrm>
        </p:spPr>
        <p:txBody>
          <a:bodyPr>
            <a:noAutofit/>
          </a:bodyPr>
          <a:lstStyle/>
          <a:p>
            <a:r>
              <a:rPr lang="en-US" sz="2400">
                <a:solidFill>
                  <a:srgbClr val="0D0D0D"/>
                </a:solidFill>
              </a:rPr>
              <a:t>All members are encouraged to ask questions and share ideas during the meeting so that all members can be involved in the process</a:t>
            </a:r>
          </a:p>
          <a:p>
            <a:r>
              <a:rPr lang="en-US" sz="2400"/>
              <a:t>Hold each other accountable</a:t>
            </a:r>
          </a:p>
          <a:p>
            <a:pPr lvl="1"/>
            <a:r>
              <a:rPr lang="en-US" sz="2400"/>
              <a:t>Make explicit what is implicit</a:t>
            </a:r>
          </a:p>
          <a:p>
            <a:r>
              <a:rPr lang="en-US" sz="2400"/>
              <a:t>Allow yourself to be vulnerable</a:t>
            </a:r>
          </a:p>
          <a:p>
            <a:r>
              <a:rPr lang="en-US" sz="2400"/>
              <a:t>Offer recognition for others</a:t>
            </a:r>
          </a:p>
        </p:txBody>
      </p:sp>
    </p:spTree>
    <p:extLst>
      <p:ext uri="{BB962C8B-B14F-4D97-AF65-F5344CB8AC3E}">
        <p14:creationId xmlns:p14="http://schemas.microsoft.com/office/powerpoint/2010/main" val="3666054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8B1E6-1761-8797-8C67-BFCC4586A3D4}"/>
              </a:ext>
            </a:extLst>
          </p:cNvPr>
          <p:cNvSpPr>
            <a:spLocks noGrp="1"/>
          </p:cNvSpPr>
          <p:nvPr>
            <p:ph type="ctrTitle"/>
          </p:nvPr>
        </p:nvSpPr>
        <p:spPr/>
        <p:txBody>
          <a:bodyPr/>
          <a:lstStyle/>
          <a:p>
            <a:r>
              <a:rPr lang="en-US"/>
              <a:t>Updates &amp; Guidance</a:t>
            </a:r>
          </a:p>
        </p:txBody>
      </p:sp>
      <p:sp>
        <p:nvSpPr>
          <p:cNvPr id="3" name="Text Placeholder 2">
            <a:extLst>
              <a:ext uri="{FF2B5EF4-FFF2-40B4-BE49-F238E27FC236}">
                <a16:creationId xmlns:a16="http://schemas.microsoft.com/office/drawing/2014/main" id="{06455BA4-F7CC-59B5-17BD-4ABAC7A380FF}"/>
              </a:ext>
            </a:extLst>
          </p:cNvPr>
          <p:cNvSpPr>
            <a:spLocks noGrp="1"/>
          </p:cNvSpPr>
          <p:nvPr>
            <p:ph type="body" sz="quarter" idx="17"/>
          </p:nvPr>
        </p:nvSpPr>
        <p:spPr/>
        <p:txBody>
          <a:bodyPr vert="horz" lIns="91440" tIns="45720" rIns="91440" bIns="45720" rtlCol="0" anchor="t">
            <a:normAutofit/>
          </a:bodyPr>
          <a:lstStyle/>
          <a:p>
            <a:r>
              <a:rPr lang="en-US"/>
              <a:t>Pam Sanchez| AMHI/CSP Supervisor</a:t>
            </a:r>
          </a:p>
        </p:txBody>
      </p:sp>
      <p:sp>
        <p:nvSpPr>
          <p:cNvPr id="6" name="Slide Number Placeholder 5">
            <a:extLst>
              <a:ext uri="{FF2B5EF4-FFF2-40B4-BE49-F238E27FC236}">
                <a16:creationId xmlns:a16="http://schemas.microsoft.com/office/drawing/2014/main" id="{3E0D8909-2C0C-C960-E09A-35EF3519B822}"/>
              </a:ext>
            </a:extLst>
          </p:cNvPr>
          <p:cNvSpPr>
            <a:spLocks noGrp="1"/>
          </p:cNvSpPr>
          <p:nvPr>
            <p:ph type="sldNum" sz="quarter" idx="16"/>
          </p:nvPr>
        </p:nvSpPr>
        <p:spPr/>
        <p:txBody>
          <a:bodyPr/>
          <a:lstStyle/>
          <a:p>
            <a:fld id="{48F63A3B-78C7-47BE-AE5E-E10140E04643}" type="slidenum">
              <a:rPr lang="en-US" smtClean="0"/>
              <a:pPr/>
              <a:t>5</a:t>
            </a:fld>
            <a:endParaRPr lang="en-US"/>
          </a:p>
        </p:txBody>
      </p:sp>
    </p:spTree>
    <p:extLst>
      <p:ext uri="{BB962C8B-B14F-4D97-AF65-F5344CB8AC3E}">
        <p14:creationId xmlns:p14="http://schemas.microsoft.com/office/powerpoint/2010/main" val="2825541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4DC3E-3C77-176B-DEFE-BC381F2ED5BD}"/>
              </a:ext>
            </a:extLst>
          </p:cNvPr>
          <p:cNvSpPr>
            <a:spLocks noGrp="1"/>
          </p:cNvSpPr>
          <p:nvPr>
            <p:ph type="title"/>
          </p:nvPr>
        </p:nvSpPr>
        <p:spPr/>
        <p:txBody>
          <a:bodyPr/>
          <a:lstStyle/>
          <a:p>
            <a:r>
              <a:rPr lang="en-US"/>
              <a:t>General Information</a:t>
            </a:r>
          </a:p>
        </p:txBody>
      </p:sp>
      <p:sp>
        <p:nvSpPr>
          <p:cNvPr id="3" name="Text Placeholder 2">
            <a:extLst>
              <a:ext uri="{FF2B5EF4-FFF2-40B4-BE49-F238E27FC236}">
                <a16:creationId xmlns:a16="http://schemas.microsoft.com/office/drawing/2014/main" id="{137BF56C-D41A-3C69-96A7-FC36FE9AFE32}"/>
              </a:ext>
            </a:extLst>
          </p:cNvPr>
          <p:cNvSpPr>
            <a:spLocks noGrp="1"/>
          </p:cNvSpPr>
          <p:nvPr>
            <p:ph idx="1"/>
          </p:nvPr>
        </p:nvSpPr>
        <p:spPr/>
        <p:txBody>
          <a:bodyPr vert="horz" lIns="182880" tIns="301752" rIns="182880" bIns="45720" rtlCol="0" anchor="t">
            <a:noAutofit/>
          </a:bodyPr>
          <a:lstStyle/>
          <a:p>
            <a:pPr>
              <a:spcBef>
                <a:spcPts val="0"/>
              </a:spcBef>
              <a:spcAft>
                <a:spcPts val="600"/>
              </a:spcAft>
            </a:pPr>
            <a:r>
              <a:rPr lang="en-US" sz="2600" b="1"/>
              <a:t>Communication Request</a:t>
            </a:r>
          </a:p>
          <a:p>
            <a:pPr marL="1028700" lvl="1" indent="-342900">
              <a:spcBef>
                <a:spcPts val="0"/>
              </a:spcBef>
              <a:spcAft>
                <a:spcPts val="600"/>
              </a:spcAft>
            </a:pPr>
            <a:r>
              <a:rPr lang="en-US" sz="2600"/>
              <a:t>Team email: </a:t>
            </a:r>
            <a:r>
              <a:rPr lang="en-US" sz="2600" u="sng">
                <a:solidFill>
                  <a:srgbClr val="0563C1"/>
                </a:solidFill>
                <a:effectLst/>
                <a:ea typeface="Calibri" panose="020F0502020204030204" pitchFamily="34" charset="0"/>
                <a:hlinkClick r:id="rId3"/>
              </a:rPr>
              <a:t>MN_DHS_amhi.dhs@state.mn.us</a:t>
            </a:r>
            <a:endParaRPr lang="en-US" sz="2600" b="1"/>
          </a:p>
          <a:p>
            <a:pPr marL="1028700" lvl="1" indent="-342900">
              <a:spcBef>
                <a:spcPts val="0"/>
              </a:spcBef>
              <a:spcAft>
                <a:spcPts val="600"/>
              </a:spcAft>
            </a:pPr>
            <a:r>
              <a:rPr lang="en-US" sz="2600"/>
              <a:t>Email subject and document naming convention</a:t>
            </a:r>
          </a:p>
          <a:p>
            <a:pPr marL="1485900" lvl="2" indent="-342900">
              <a:spcBef>
                <a:spcPts val="0"/>
              </a:spcBef>
              <a:spcAft>
                <a:spcPts val="600"/>
              </a:spcAft>
            </a:pPr>
            <a:r>
              <a:rPr lang="en-US" sz="2600"/>
              <a:t>Ex. Naming Convention: Region 2, Beltrami Co. AMHI 2025 Budget Revision Request</a:t>
            </a:r>
          </a:p>
          <a:p>
            <a:pPr marL="1485900" lvl="2" indent="-342900">
              <a:spcBef>
                <a:spcPts val="0"/>
              </a:spcBef>
              <a:spcAft>
                <a:spcPts val="600"/>
              </a:spcAft>
            </a:pPr>
            <a:r>
              <a:rPr lang="en-US" sz="2600"/>
              <a:t>Regions must include fiscal agent in subject of email and documents</a:t>
            </a:r>
          </a:p>
          <a:p>
            <a:pPr marL="342900" indent="-342900" algn="l">
              <a:spcBef>
                <a:spcPts val="0"/>
              </a:spcBef>
              <a:spcAft>
                <a:spcPts val="600"/>
              </a:spcAft>
              <a:buFont typeface="Arial" panose="020B0604020202020204" pitchFamily="34" charset="0"/>
              <a:buChar char="•"/>
            </a:pPr>
            <a:r>
              <a:rPr lang="en-US" sz="2600" b="1"/>
              <a:t>AMHI/CSP team will include updated Organization chart with quarterly statewide meeting materials</a:t>
            </a:r>
          </a:p>
          <a:p>
            <a:pPr marL="0" indent="0">
              <a:buNone/>
            </a:pPr>
            <a:endParaRPr lang="en-US" sz="3600"/>
          </a:p>
        </p:txBody>
      </p:sp>
    </p:spTree>
    <p:extLst>
      <p:ext uri="{BB962C8B-B14F-4D97-AF65-F5344CB8AC3E}">
        <p14:creationId xmlns:p14="http://schemas.microsoft.com/office/powerpoint/2010/main" val="1100469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744D3-F9DC-5A72-F51C-05794FB8C6E2}"/>
              </a:ext>
            </a:extLst>
          </p:cNvPr>
          <p:cNvSpPr>
            <a:spLocks noGrp="1"/>
          </p:cNvSpPr>
          <p:nvPr>
            <p:ph type="title"/>
          </p:nvPr>
        </p:nvSpPr>
        <p:spPr/>
        <p:txBody>
          <a:bodyPr/>
          <a:lstStyle/>
          <a:p>
            <a:r>
              <a:rPr lang="en-US"/>
              <a:t>Contracting Update</a:t>
            </a:r>
          </a:p>
        </p:txBody>
      </p:sp>
      <p:sp>
        <p:nvSpPr>
          <p:cNvPr id="3" name="Content Placeholder 2">
            <a:extLst>
              <a:ext uri="{FF2B5EF4-FFF2-40B4-BE49-F238E27FC236}">
                <a16:creationId xmlns:a16="http://schemas.microsoft.com/office/drawing/2014/main" id="{8B553812-1A62-A09F-A61F-F734C3B64367}"/>
              </a:ext>
            </a:extLst>
          </p:cNvPr>
          <p:cNvSpPr>
            <a:spLocks noGrp="1"/>
          </p:cNvSpPr>
          <p:nvPr>
            <p:ph idx="1"/>
          </p:nvPr>
        </p:nvSpPr>
        <p:spPr>
          <a:xfrm>
            <a:off x="316786" y="1432656"/>
            <a:ext cx="11558427" cy="5106256"/>
          </a:xfrm>
        </p:spPr>
        <p:txBody>
          <a:bodyPr>
            <a:noAutofit/>
          </a:bodyPr>
          <a:lstStyle/>
          <a:p>
            <a:pPr>
              <a:spcBef>
                <a:spcPts val="600"/>
              </a:spcBef>
              <a:spcAft>
                <a:spcPts val="600"/>
              </a:spcAft>
            </a:pPr>
            <a:r>
              <a:rPr lang="en-US" sz="2400"/>
              <a:t>2023-2024 AMHI and CSP contracts end December 31, 2024</a:t>
            </a:r>
          </a:p>
          <a:p>
            <a:pPr lvl="1">
              <a:spcBef>
                <a:spcPts val="600"/>
              </a:spcBef>
              <a:spcAft>
                <a:spcPts val="600"/>
              </a:spcAft>
            </a:pPr>
            <a:r>
              <a:rPr lang="en-US" sz="2400"/>
              <a:t>Remember to review expenses before submitting 2024 Q4 2895 report </a:t>
            </a:r>
          </a:p>
          <a:p>
            <a:pPr>
              <a:spcBef>
                <a:spcPts val="600"/>
              </a:spcBef>
              <a:spcAft>
                <a:spcPts val="600"/>
              </a:spcAft>
            </a:pPr>
            <a:r>
              <a:rPr lang="en-US" sz="2400">
                <a:solidFill>
                  <a:srgbClr val="0D0D0D"/>
                </a:solidFill>
              </a:rPr>
              <a:t>87% of 2025-2026 AMHI and CSP contracts are fully executed </a:t>
            </a:r>
          </a:p>
          <a:p>
            <a:pPr>
              <a:spcBef>
                <a:spcPts val="600"/>
              </a:spcBef>
              <a:spcAft>
                <a:spcPts val="600"/>
              </a:spcAft>
            </a:pPr>
            <a:r>
              <a:rPr lang="en-US" sz="2400"/>
              <a:t>Cash advances will be dispersed early January 2025</a:t>
            </a:r>
          </a:p>
          <a:p>
            <a:pPr>
              <a:spcBef>
                <a:spcPts val="600"/>
              </a:spcBef>
              <a:spcAft>
                <a:spcPts val="600"/>
              </a:spcAft>
            </a:pPr>
            <a:r>
              <a:rPr lang="en-US" sz="2400"/>
              <a:t>Helpful Tip: </a:t>
            </a:r>
          </a:p>
          <a:p>
            <a:pPr lvl="1">
              <a:spcBef>
                <a:spcPts val="600"/>
              </a:spcBef>
              <a:spcAft>
                <a:spcPts val="600"/>
              </a:spcAft>
            </a:pPr>
            <a:r>
              <a:rPr lang="en-US" sz="2400"/>
              <a:t>DocuSign initiations can expire </a:t>
            </a:r>
          </a:p>
          <a:p>
            <a:pPr lvl="2">
              <a:spcBef>
                <a:spcPts val="600"/>
              </a:spcBef>
              <a:spcAft>
                <a:spcPts val="600"/>
              </a:spcAft>
            </a:pPr>
            <a:r>
              <a:rPr lang="en-US" sz="2400"/>
              <a:t>If your AMHI and/or CSP CY2025-2026 contract has not yet been executed, please connect with your agencies signers to ensure efficient contract execution</a:t>
            </a:r>
          </a:p>
          <a:p>
            <a:pPr lvl="2">
              <a:spcBef>
                <a:spcPts val="600"/>
              </a:spcBef>
              <a:spcAft>
                <a:spcPts val="600"/>
              </a:spcAft>
            </a:pPr>
            <a:r>
              <a:rPr lang="en-US" sz="2400"/>
              <a:t>If you need a new DocuSign link sent, please reach out to the AMHI/CSP team at </a:t>
            </a:r>
            <a:r>
              <a:rPr lang="en-US" sz="2400" u="sng">
                <a:solidFill>
                  <a:srgbClr val="0563C1"/>
                </a:solidFill>
                <a:effectLst/>
                <a:ea typeface="Calibri" panose="020F0502020204030204" pitchFamily="34" charset="0"/>
                <a:hlinkClick r:id="rId2"/>
              </a:rPr>
              <a:t>MN_DHS_amhi.dhs@state.mn.us</a:t>
            </a:r>
            <a:endParaRPr lang="en-US" sz="2400" b="1"/>
          </a:p>
        </p:txBody>
      </p:sp>
      <p:sp>
        <p:nvSpPr>
          <p:cNvPr id="6" name="Slide Number Placeholder 5">
            <a:extLst>
              <a:ext uri="{FF2B5EF4-FFF2-40B4-BE49-F238E27FC236}">
                <a16:creationId xmlns:a16="http://schemas.microsoft.com/office/drawing/2014/main" id="{536158D0-7D36-F772-AD3E-D58C23B0F3EE}"/>
              </a:ext>
            </a:extLst>
          </p:cNvPr>
          <p:cNvSpPr>
            <a:spLocks noGrp="1"/>
          </p:cNvSpPr>
          <p:nvPr>
            <p:ph type="sldNum" sz="quarter" idx="12"/>
          </p:nvPr>
        </p:nvSpPr>
        <p:spPr/>
        <p:txBody>
          <a:bodyPr/>
          <a:lstStyle/>
          <a:p>
            <a:fld id="{48F63A3B-78C7-47BE-AE5E-E10140E04643}" type="slidenum">
              <a:rPr lang="en-US" smtClean="0"/>
              <a:t>7</a:t>
            </a:fld>
            <a:endParaRPr lang="en-US"/>
          </a:p>
        </p:txBody>
      </p:sp>
    </p:spTree>
    <p:extLst>
      <p:ext uri="{BB962C8B-B14F-4D97-AF65-F5344CB8AC3E}">
        <p14:creationId xmlns:p14="http://schemas.microsoft.com/office/powerpoint/2010/main" val="1269584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3C54-53D5-5D9D-A907-D64C529059B4}"/>
              </a:ext>
            </a:extLst>
          </p:cNvPr>
          <p:cNvSpPr>
            <a:spLocks noGrp="1"/>
          </p:cNvSpPr>
          <p:nvPr>
            <p:ph type="title"/>
          </p:nvPr>
        </p:nvSpPr>
        <p:spPr/>
        <p:txBody>
          <a:bodyPr/>
          <a:lstStyle/>
          <a:p>
            <a:r>
              <a:rPr lang="en-US"/>
              <a:t>Important Reminder</a:t>
            </a:r>
          </a:p>
        </p:txBody>
      </p:sp>
      <p:sp>
        <p:nvSpPr>
          <p:cNvPr id="3" name="Content Placeholder 2">
            <a:extLst>
              <a:ext uri="{FF2B5EF4-FFF2-40B4-BE49-F238E27FC236}">
                <a16:creationId xmlns:a16="http://schemas.microsoft.com/office/drawing/2014/main" id="{0A01C2CD-387F-78A6-F567-67CFBA163865}"/>
              </a:ext>
            </a:extLst>
          </p:cNvPr>
          <p:cNvSpPr>
            <a:spLocks noGrp="1"/>
          </p:cNvSpPr>
          <p:nvPr>
            <p:ph idx="1"/>
          </p:nvPr>
        </p:nvSpPr>
        <p:spPr>
          <a:xfrm>
            <a:off x="113015" y="1448656"/>
            <a:ext cx="11959119" cy="4828854"/>
          </a:xfrm>
        </p:spPr>
        <p:txBody>
          <a:bodyPr>
            <a:normAutofit/>
          </a:bodyPr>
          <a:lstStyle/>
          <a:p>
            <a:pPr>
              <a:spcBef>
                <a:spcPts val="600"/>
              </a:spcBef>
              <a:spcAft>
                <a:spcPts val="0"/>
              </a:spcAft>
            </a:pPr>
            <a:r>
              <a:rPr lang="en-US" sz="2400">
                <a:hlinkClick r:id="rId3"/>
              </a:rPr>
              <a:t>Budget revisions </a:t>
            </a:r>
            <a:r>
              <a:rPr lang="en-US" sz="2400"/>
              <a:t>will be needed from those who listed RFP/parked funds on 2025-2026 application/budget</a:t>
            </a:r>
          </a:p>
          <a:p>
            <a:pPr lvl="1">
              <a:spcBef>
                <a:spcPts val="600"/>
              </a:spcBef>
              <a:spcAft>
                <a:spcPts val="0"/>
              </a:spcAft>
            </a:pPr>
            <a:r>
              <a:rPr lang="en-US" sz="2400"/>
              <a:t>All </a:t>
            </a:r>
            <a:r>
              <a:rPr lang="en-US" sz="2400">
                <a:hlinkClick r:id="rId3"/>
              </a:rPr>
              <a:t>budget revisions </a:t>
            </a:r>
            <a:r>
              <a:rPr lang="en-US" sz="2400"/>
              <a:t>need to be submitted together as ONE budget revision</a:t>
            </a:r>
          </a:p>
          <a:p>
            <a:pPr lvl="1">
              <a:spcBef>
                <a:spcPts val="600"/>
              </a:spcBef>
              <a:spcAft>
                <a:spcPts val="0"/>
              </a:spcAft>
            </a:pPr>
            <a:r>
              <a:rPr lang="en-US" sz="2400">
                <a:hlinkClick r:id="rId3"/>
              </a:rPr>
              <a:t>Budget revisions </a:t>
            </a:r>
            <a:r>
              <a:rPr lang="en-US" sz="2400"/>
              <a:t>should be submitted </a:t>
            </a:r>
            <a:r>
              <a:rPr lang="en-US" sz="2400" u="sng"/>
              <a:t>no more than quarterly</a:t>
            </a:r>
          </a:p>
          <a:p>
            <a:pPr>
              <a:spcBef>
                <a:spcPts val="600"/>
              </a:spcBef>
              <a:spcAft>
                <a:spcPts val="0"/>
              </a:spcAft>
            </a:pPr>
            <a:r>
              <a:rPr lang="en-US" sz="2400"/>
              <a:t>Why is it important to update DHS with </a:t>
            </a:r>
            <a:r>
              <a:rPr lang="en-US" sz="2400">
                <a:hlinkClick r:id="rId3"/>
              </a:rPr>
              <a:t>budget revisions</a:t>
            </a:r>
            <a:r>
              <a:rPr lang="en-US" sz="2400"/>
              <a:t>?</a:t>
            </a:r>
          </a:p>
          <a:p>
            <a:pPr lvl="1">
              <a:spcBef>
                <a:spcPts val="600"/>
              </a:spcBef>
              <a:spcAft>
                <a:spcPts val="0"/>
              </a:spcAft>
            </a:pPr>
            <a:r>
              <a:rPr lang="en-US" sz="2400"/>
              <a:t>To be able to bill against correct BRASS codes</a:t>
            </a:r>
          </a:p>
          <a:p>
            <a:pPr lvl="2">
              <a:spcBef>
                <a:spcPts val="600"/>
              </a:spcBef>
              <a:spcAft>
                <a:spcPts val="0"/>
              </a:spcAft>
            </a:pPr>
            <a:r>
              <a:rPr lang="en-US" sz="2400"/>
              <a:t>BRASS codes need sufficient funds allocated to them to reimburse for expenditures</a:t>
            </a:r>
          </a:p>
          <a:p>
            <a:pPr lvl="1">
              <a:spcBef>
                <a:spcPts val="600"/>
              </a:spcBef>
              <a:spcAft>
                <a:spcPts val="0"/>
              </a:spcAft>
            </a:pPr>
            <a:r>
              <a:rPr lang="en-US" sz="2400"/>
              <a:t>1</a:t>
            </a:r>
            <a:r>
              <a:rPr lang="en-US" sz="2400" baseline="30000"/>
              <a:t>st</a:t>
            </a:r>
            <a:r>
              <a:rPr lang="en-US" sz="2400"/>
              <a:t> Quarter ends March 31, 2025</a:t>
            </a:r>
          </a:p>
          <a:p>
            <a:pPr lvl="2">
              <a:spcBef>
                <a:spcPts val="600"/>
              </a:spcBef>
              <a:spcAft>
                <a:spcPts val="0"/>
              </a:spcAft>
            </a:pPr>
            <a:r>
              <a:rPr lang="en-US" sz="2400"/>
              <a:t>Complete necessary </a:t>
            </a:r>
            <a:r>
              <a:rPr lang="en-US" sz="2400">
                <a:hlinkClick r:id="rId3"/>
              </a:rPr>
              <a:t>budget revisions </a:t>
            </a:r>
            <a:r>
              <a:rPr lang="en-US" sz="2400"/>
              <a:t>prior to the end of the quarter</a:t>
            </a:r>
          </a:p>
          <a:p>
            <a:pPr lvl="2">
              <a:spcBef>
                <a:spcPts val="600"/>
              </a:spcBef>
              <a:spcAft>
                <a:spcPts val="0"/>
              </a:spcAft>
            </a:pPr>
            <a:r>
              <a:rPr lang="en-US" sz="2400"/>
              <a:t>Keep in mind - if an amendment is required (more than 10% of total allocation), additional time will be needed for processing</a:t>
            </a:r>
          </a:p>
        </p:txBody>
      </p:sp>
      <p:sp>
        <p:nvSpPr>
          <p:cNvPr id="4" name="Date Placeholder 3">
            <a:extLst>
              <a:ext uri="{FF2B5EF4-FFF2-40B4-BE49-F238E27FC236}">
                <a16:creationId xmlns:a16="http://schemas.microsoft.com/office/drawing/2014/main" id="{E3A0C9A1-D0FB-4C54-147D-7E53831FE5F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24D5D47-1752-4D84-8BFB-C2F71A34C932}" type="datetime1">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1/17/2025</a:t>
            </a:fld>
            <a:endParaRPr kumimoji="0" lang="en-US" sz="1200" b="0" i="0" u="none" strike="noStrike" kern="1200" cap="none" spc="0" normalizeH="0" baseline="0" noProof="0">
              <a:ln>
                <a:noFill/>
              </a:ln>
              <a:solidFill>
                <a:srgbClr val="000000"/>
              </a:solidFill>
              <a:effectLst/>
              <a:uLnTx/>
              <a:uFillTx/>
              <a:latin typeface="Calibri"/>
              <a:ea typeface="+mn-ea"/>
              <a:cs typeface="+mn-cs"/>
            </a:endParaRPr>
          </a:p>
        </p:txBody>
      </p:sp>
      <p:sp>
        <p:nvSpPr>
          <p:cNvPr id="6" name="Slide Number Placeholder 5">
            <a:extLst>
              <a:ext uri="{FF2B5EF4-FFF2-40B4-BE49-F238E27FC236}">
                <a16:creationId xmlns:a16="http://schemas.microsoft.com/office/drawing/2014/main" id="{07C99AF3-6530-6F1C-9BD8-E2BBDA9AB73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1064446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3C54-53D5-5D9D-A907-D64C529059B4}"/>
              </a:ext>
            </a:extLst>
          </p:cNvPr>
          <p:cNvSpPr>
            <a:spLocks noGrp="1"/>
          </p:cNvSpPr>
          <p:nvPr>
            <p:ph type="title"/>
          </p:nvPr>
        </p:nvSpPr>
        <p:spPr/>
        <p:txBody>
          <a:bodyPr/>
          <a:lstStyle/>
          <a:p>
            <a:r>
              <a:rPr lang="en-US"/>
              <a:t>Budget Revisions</a:t>
            </a:r>
          </a:p>
        </p:txBody>
      </p:sp>
      <p:sp>
        <p:nvSpPr>
          <p:cNvPr id="3" name="Content Placeholder 2">
            <a:extLst>
              <a:ext uri="{FF2B5EF4-FFF2-40B4-BE49-F238E27FC236}">
                <a16:creationId xmlns:a16="http://schemas.microsoft.com/office/drawing/2014/main" id="{0A01C2CD-387F-78A6-F567-67CFBA163865}"/>
              </a:ext>
            </a:extLst>
          </p:cNvPr>
          <p:cNvSpPr>
            <a:spLocks noGrp="1"/>
          </p:cNvSpPr>
          <p:nvPr>
            <p:ph idx="1"/>
          </p:nvPr>
        </p:nvSpPr>
        <p:spPr>
          <a:xfrm>
            <a:off x="113015" y="1551398"/>
            <a:ext cx="11959119" cy="4726112"/>
          </a:xfrm>
        </p:spPr>
        <p:txBody>
          <a:bodyPr>
            <a:normAutofit/>
          </a:bodyPr>
          <a:lstStyle/>
          <a:p>
            <a:pPr>
              <a:spcBef>
                <a:spcPts val="600"/>
              </a:spcBef>
              <a:spcAft>
                <a:spcPts val="1200"/>
              </a:spcAft>
            </a:pPr>
            <a:r>
              <a:rPr lang="en-US" sz="2800"/>
              <a:t>The </a:t>
            </a:r>
            <a:r>
              <a:rPr lang="en-US" sz="2800">
                <a:hlinkClick r:id="rId3"/>
              </a:rPr>
              <a:t>Budget Revision form </a:t>
            </a:r>
            <a:r>
              <a:rPr lang="en-US" sz="2800"/>
              <a:t>can be found on the </a:t>
            </a:r>
            <a:r>
              <a:rPr lang="en-US" sz="2800">
                <a:hlinkClick r:id="rId4"/>
              </a:rPr>
              <a:t>AMHI website, </a:t>
            </a:r>
            <a:r>
              <a:rPr lang="en-US" sz="2800"/>
              <a:t>under Forms</a:t>
            </a:r>
          </a:p>
          <a:p>
            <a:pPr>
              <a:spcBef>
                <a:spcPts val="600"/>
              </a:spcBef>
              <a:spcAft>
                <a:spcPts val="1200"/>
              </a:spcAft>
            </a:pPr>
            <a:r>
              <a:rPr lang="en-US" sz="2800"/>
              <a:t>FYI – The </a:t>
            </a:r>
            <a:r>
              <a:rPr lang="en-US" sz="2800">
                <a:hlinkClick r:id="rId3"/>
              </a:rPr>
              <a:t>Budget Revision form </a:t>
            </a:r>
            <a:r>
              <a:rPr lang="en-US" sz="2800"/>
              <a:t>is currently being updated</a:t>
            </a:r>
          </a:p>
          <a:p>
            <a:pPr lvl="1">
              <a:spcBef>
                <a:spcPts val="600"/>
              </a:spcBef>
              <a:spcAft>
                <a:spcPts val="1200"/>
              </a:spcAft>
            </a:pPr>
            <a:r>
              <a:rPr lang="en-US" sz="2800"/>
              <a:t> Once the form is updated, it will automatically replace the current version on the </a:t>
            </a:r>
            <a:r>
              <a:rPr lang="en-US" sz="2800">
                <a:hlinkClick r:id="rId4"/>
              </a:rPr>
              <a:t>AMHI website </a:t>
            </a:r>
            <a:r>
              <a:rPr lang="en-US" sz="2800"/>
              <a:t>and via </a:t>
            </a:r>
            <a:r>
              <a:rPr lang="en-US" sz="2800">
                <a:hlinkClick r:id="rId5"/>
              </a:rPr>
              <a:t>eDocs</a:t>
            </a:r>
            <a:endParaRPr lang="en-US" sz="2800"/>
          </a:p>
          <a:p>
            <a:pPr lvl="1">
              <a:spcBef>
                <a:spcPts val="600"/>
              </a:spcBef>
              <a:spcAft>
                <a:spcPts val="1200"/>
              </a:spcAft>
            </a:pPr>
            <a:r>
              <a:rPr lang="en-US" sz="2800"/>
              <a:t>Always access the </a:t>
            </a:r>
            <a:r>
              <a:rPr lang="en-US" sz="2800">
                <a:hlinkClick r:id="rId3"/>
              </a:rPr>
              <a:t>Budget Revision form </a:t>
            </a:r>
            <a:r>
              <a:rPr lang="en-US" sz="2800"/>
              <a:t>from the </a:t>
            </a:r>
            <a:r>
              <a:rPr lang="en-US" sz="2800">
                <a:hlinkClick r:id="rId4"/>
              </a:rPr>
              <a:t>AMHI website </a:t>
            </a:r>
            <a:r>
              <a:rPr lang="en-US" sz="2800"/>
              <a:t>or </a:t>
            </a:r>
            <a:r>
              <a:rPr lang="en-US" sz="2800">
                <a:hlinkClick r:id="rId5"/>
              </a:rPr>
              <a:t>eDocs</a:t>
            </a:r>
            <a:r>
              <a:rPr lang="en-US" sz="2800"/>
              <a:t> to ensure you are using the current version</a:t>
            </a:r>
          </a:p>
        </p:txBody>
      </p:sp>
      <p:sp>
        <p:nvSpPr>
          <p:cNvPr id="4" name="Date Placeholder 3">
            <a:extLst>
              <a:ext uri="{FF2B5EF4-FFF2-40B4-BE49-F238E27FC236}">
                <a16:creationId xmlns:a16="http://schemas.microsoft.com/office/drawing/2014/main" id="{E3A0C9A1-D0FB-4C54-147D-7E53831FE5F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24D5D47-1752-4D84-8BFB-C2F71A34C932}" type="datetime1">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1/17/2025</a:t>
            </a:fld>
            <a:endParaRPr kumimoji="0" lang="en-US" sz="1200" b="0" i="0" u="none" strike="noStrike" kern="1200" cap="none" spc="0" normalizeH="0" baseline="0" noProof="0">
              <a:ln>
                <a:noFill/>
              </a:ln>
              <a:solidFill>
                <a:srgbClr val="000000"/>
              </a:solidFill>
              <a:effectLst/>
              <a:uLnTx/>
              <a:uFillTx/>
              <a:latin typeface="Calibri"/>
              <a:ea typeface="+mn-ea"/>
              <a:cs typeface="+mn-cs"/>
            </a:endParaRPr>
          </a:p>
        </p:txBody>
      </p:sp>
      <p:sp>
        <p:nvSpPr>
          <p:cNvPr id="6" name="Slide Number Placeholder 5">
            <a:extLst>
              <a:ext uri="{FF2B5EF4-FFF2-40B4-BE49-F238E27FC236}">
                <a16:creationId xmlns:a16="http://schemas.microsoft.com/office/drawing/2014/main" id="{07C99AF3-6530-6F1C-9BD8-E2BBDA9AB73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3166496492"/>
      </p:ext>
    </p:extLst>
  </p:cSld>
  <p:clrMapOvr>
    <a:masterClrMapping/>
  </p:clrMapOvr>
</p:sld>
</file>

<file path=ppt/theme/theme1.xml><?xml version="1.0" encoding="utf-8"?>
<a:theme xmlns:a="http://schemas.openxmlformats.org/drawingml/2006/main" name="Minnesota">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MHI Statewide 3.28.2023" id="{3AA67247-8394-4C93-9BEC-FBAC02BE9D28}" vid="{DE5927BD-D9A5-4515-879B-8E0938E191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93d2fb9-081f-4c69-b3f9-b739b12988ee">
      <UserInfo>
        <DisplayName>Sanchez, Pamela J (DHS)</DisplayName>
        <AccountId>12</AccountId>
        <AccountType/>
      </UserInfo>
      <UserInfo>
        <DisplayName>Preston, Kristine R (DHS)</DisplayName>
        <AccountId>19</AccountId>
        <AccountType/>
      </UserInfo>
      <UserInfo>
        <DisplayName>Harrison, Summer E (DHS)</DisplayName>
        <AccountId>20</AccountId>
        <AccountType/>
      </UserInfo>
      <UserInfo>
        <DisplayName>Bertozzi, Breanna M (DHS)</DisplayName>
        <AccountId>10</AccountId>
        <AccountType/>
      </UserInfo>
      <UserInfo>
        <DisplayName>Neal, Diane (DHS)</DisplayName>
        <AccountId>21</AccountId>
        <AccountType/>
      </UserInfo>
      <UserInfo>
        <DisplayName>Beeson-Brevig, Jenna B (DHS)</DisplayName>
        <AccountId>26</AccountId>
        <AccountType/>
      </UserInfo>
    </SharedWithUsers>
    <TaxCatchAll xmlns="793d2fb9-081f-4c69-b3f9-b739b12988ee" xsi:nil="true"/>
    <lcf76f155ced4ddcb4097134ff3c332f xmlns="52b9a6af-ab2c-44e6-983f-0b37ae418d1d">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4845CFA9C59A54D830283694A84A3E6" ma:contentTypeVersion="13" ma:contentTypeDescription="Create a new document." ma:contentTypeScope="" ma:versionID="c4820e95dab794733dd98b0e74154977">
  <xsd:schema xmlns:xsd="http://www.w3.org/2001/XMLSchema" xmlns:xs="http://www.w3.org/2001/XMLSchema" xmlns:p="http://schemas.microsoft.com/office/2006/metadata/properties" xmlns:ns2="52b9a6af-ab2c-44e6-983f-0b37ae418d1d" xmlns:ns3="793d2fb9-081f-4c69-b3f9-b739b12988ee" targetNamespace="http://schemas.microsoft.com/office/2006/metadata/properties" ma:root="true" ma:fieldsID="d2d8b2261012769ab472fa2e699789ad" ns2:_="" ns3:_="">
    <xsd:import namespace="52b9a6af-ab2c-44e6-983f-0b37ae418d1d"/>
    <xsd:import namespace="793d2fb9-081f-4c69-b3f9-b739b12988e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b9a6af-ab2c-44e6-983f-0b37ae418d1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19cb8a3-2c43-49ff-bdd4-56a41dc47caf"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93d2fb9-081f-4c69-b3f9-b739b12988e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23bd2add-9d38-4366-8d0c-b770d9ca15b0}" ma:internalName="TaxCatchAll" ma:showField="CatchAllData" ma:web="793d2fb9-081f-4c69-b3f9-b739b12988e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78B604-9059-4F1C-B8E2-C96A71A964D2}">
  <ds:schemaRefs>
    <ds:schemaRef ds:uri="http://purl.org/dc/elements/1.1/"/>
    <ds:schemaRef ds:uri="http://schemas.microsoft.com/office/2006/documentManagement/types"/>
    <ds:schemaRef ds:uri="http://purl.org/dc/dcmitype/"/>
    <ds:schemaRef ds:uri="http://purl.org/dc/terms/"/>
    <ds:schemaRef ds:uri="http://schemas.microsoft.com/office/2006/metadata/properties"/>
    <ds:schemaRef ds:uri="http://www.w3.org/XML/1998/namespace"/>
    <ds:schemaRef ds:uri="793d2fb9-081f-4c69-b3f9-b739b12988ee"/>
    <ds:schemaRef ds:uri="http://schemas.openxmlformats.org/package/2006/metadata/core-properties"/>
    <ds:schemaRef ds:uri="http://schemas.microsoft.com/office/infopath/2007/PartnerControls"/>
    <ds:schemaRef ds:uri="52b9a6af-ab2c-44e6-983f-0b37ae418d1d"/>
  </ds:schemaRefs>
</ds:datastoreItem>
</file>

<file path=customXml/itemProps2.xml><?xml version="1.0" encoding="utf-8"?>
<ds:datastoreItem xmlns:ds="http://schemas.openxmlformats.org/officeDocument/2006/customXml" ds:itemID="{FAE78F98-B6F6-4A53-AC03-F37E15D3C3AD}">
  <ds:schemaRefs>
    <ds:schemaRef ds:uri="52b9a6af-ab2c-44e6-983f-0b37ae418d1d"/>
    <ds:schemaRef ds:uri="793d2fb9-081f-4c69-b3f9-b739b12988e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7F4349A-22F7-4A2D-8CA5-43DDCD679590}">
  <ds:schemaRefs>
    <ds:schemaRef ds:uri="http://schemas.microsoft.com/sharepoint/v3/contenttype/forms"/>
  </ds:schemaRefs>
</ds:datastoreItem>
</file>

<file path=docMetadata/LabelInfo.xml><?xml version="1.0" encoding="utf-8"?>
<clbl:labelList xmlns:clbl="http://schemas.microsoft.com/office/2020/mipLabelMetadata">
  <clbl:label id="{eb14b046-24c4-4519-8f26-b89c2159828c}" enabled="0" method="" siteId="{eb14b046-24c4-4519-8f26-b89c2159828c}" removed="1"/>
</clbl:labelList>
</file>

<file path=docProps/app.xml><?xml version="1.0" encoding="utf-8"?>
<Properties xmlns="http://schemas.openxmlformats.org/officeDocument/2006/extended-properties" xmlns:vt="http://schemas.openxmlformats.org/officeDocument/2006/docPropsVTypes">
  <Template>AMHI Statewide 6.15.2023</Template>
  <TotalTime>0</TotalTime>
  <Words>1427</Words>
  <Application>Microsoft Office PowerPoint</Application>
  <PresentationFormat>Widescreen</PresentationFormat>
  <Paragraphs>157</Paragraphs>
  <Slides>22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Open Sans</vt:lpstr>
      <vt:lpstr>Times New Roman</vt:lpstr>
      <vt:lpstr>Minnesota</vt:lpstr>
      <vt:lpstr>December 12, 2024 AMHI/CSP Statewide Meeting</vt:lpstr>
      <vt:lpstr>Agenda</vt:lpstr>
      <vt:lpstr>AMHI/CSP Team at DHS</vt:lpstr>
      <vt:lpstr>Equity Acknowledgement</vt:lpstr>
      <vt:lpstr>Updates &amp; Guidance</vt:lpstr>
      <vt:lpstr>General Information</vt:lpstr>
      <vt:lpstr>Contracting Update</vt:lpstr>
      <vt:lpstr>Important Reminder</vt:lpstr>
      <vt:lpstr>Budget Revisions</vt:lpstr>
      <vt:lpstr>2895 Instructions &amp; Guidance</vt:lpstr>
      <vt:lpstr>BRASS Codes and AMHI/CSP</vt:lpstr>
      <vt:lpstr>Maintenance of Effort (MOE)</vt:lpstr>
      <vt:lpstr>2.1 County Duties</vt:lpstr>
      <vt:lpstr>3.1 Terms of Payment</vt:lpstr>
      <vt:lpstr>4.3 Administrative Costs &amp; Reimbursable Expenses</vt:lpstr>
      <vt:lpstr>Uncompensated Care – Prior Authorization</vt:lpstr>
      <vt:lpstr>19. Sub Contracts</vt:lpstr>
      <vt:lpstr>20.3 Grant Management Policies</vt:lpstr>
      <vt:lpstr>Questions?</vt:lpstr>
      <vt:lpstr>Resource Inquiries</vt:lpstr>
      <vt:lpstr>2025 AMHI/CSP Statewide Meetings</vt:lpstr>
      <vt:lpstr>Any Questions?</vt:lpstr>
    </vt:vector>
  </TitlesOfParts>
  <Company>State of MN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15, 2023 AMHI Statewide Meeting</dc:title>
  <dc:subject/>
  <dc:creator>Bertozzi, Breanna M (DHS)</dc:creator>
  <cp:keywords/>
  <dc:description/>
  <cp:lastModifiedBy>Hall, Alexander M (He/Him/His) (DHS)</cp:lastModifiedBy>
  <cp:revision>3</cp:revision>
  <cp:lastPrinted>2017-03-14T16:27:36Z</cp:lastPrinted>
  <dcterms:created xsi:type="dcterms:W3CDTF">2023-06-01T19:17:44Z</dcterms:created>
  <dcterms:modified xsi:type="dcterms:W3CDTF">2025-01-17T19:39:42Z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ersion">
    <vt:lpwstr>1.3</vt:lpwstr>
  </property>
  <property fmtid="{D5CDD505-2E9C-101B-9397-08002B2CF9AE}" pid="3" name="ContentTypeId">
    <vt:lpwstr>0x01010074845CFA9C59A54D830283694A84A3E6</vt:lpwstr>
  </property>
  <property fmtid="{D5CDD505-2E9C-101B-9397-08002B2CF9AE}" pid="4" name="MediaServiceImageTags">
    <vt:lpwstr/>
  </property>
</Properties>
</file>